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7" r:id="rId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658"/>
  </p:normalViewPr>
  <p:slideViewPr>
    <p:cSldViewPr snapToGrid="0">
      <p:cViewPr varScale="1">
        <p:scale>
          <a:sx n="106" d="100"/>
          <a:sy n="106" d="100"/>
        </p:scale>
        <p:origin x="792"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21.jpe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5.gi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21.jpe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5.gi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Graphic 4">
            <a:extLst>
              <a:ext uri="{FF2B5EF4-FFF2-40B4-BE49-F238E27FC236}">
                <a16:creationId xmlns:a16="http://schemas.microsoft.com/office/drawing/2014/main" id="{4C432A31-AC2C-42F8-AA98-FE17AEF8BD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4" y="6053515"/>
            <a:ext cx="1591200" cy="461517"/>
          </a:xfrm>
          <a:prstGeom prst="rect">
            <a:avLst/>
          </a:prstGeom>
        </p:spPr>
      </p:pic>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a:p>
        </p:txBody>
      </p:sp>
      <p:sp>
        <p:nvSpPr>
          <p:cNvPr id="7" name="Rectangle 106">
            <a:extLst>
              <a:ext uri="{FF2B5EF4-FFF2-40B4-BE49-F238E27FC236}">
                <a16:creationId xmlns:a16="http://schemas.microsoft.com/office/drawing/2014/main" id="{D826F394-93B2-42BA-B2DF-9C07ADC6E80D}"/>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spTree>
    <p:extLst>
      <p:ext uri="{BB962C8B-B14F-4D97-AF65-F5344CB8AC3E}">
        <p14:creationId xmlns:p14="http://schemas.microsoft.com/office/powerpoint/2010/main" val="380422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a:t>Click to add title</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a:t>Click to add heading</a:t>
            </a:r>
          </a:p>
          <a:p>
            <a:pPr lvl="1"/>
            <a:r>
              <a:rPr lang="en-US" noProof="0"/>
              <a:t>Sub-heading</a:t>
            </a:r>
          </a:p>
          <a:p>
            <a:pPr lvl="2"/>
            <a:r>
              <a:rPr lang="en-US" noProof="0"/>
              <a:t>Body text</a:t>
            </a:r>
          </a:p>
          <a:p>
            <a:pPr lvl="3"/>
            <a:r>
              <a:rPr lang="en-US" noProof="0"/>
              <a:t>Bullet level 1</a:t>
            </a:r>
          </a:p>
          <a:p>
            <a:pPr lvl="4"/>
            <a:r>
              <a:rPr lang="en-US" noProof="0"/>
              <a:t>Bullet level 2</a:t>
            </a:r>
          </a:p>
          <a:p>
            <a:pPr lvl="5"/>
            <a:r>
              <a:rPr lang="en-US" noProof="0"/>
              <a:t>Bullet level 3</a:t>
            </a:r>
          </a:p>
          <a:p>
            <a:pPr lvl="6"/>
            <a:r>
              <a:rPr lang="en-US" noProof="0"/>
              <a:t>Bullet level 4</a:t>
            </a:r>
          </a:p>
          <a:p>
            <a:pPr lvl="7"/>
            <a:r>
              <a:rPr lang="en-US" noProof="0"/>
              <a:t>Bullet level 5</a:t>
            </a:r>
          </a:p>
          <a:p>
            <a:pPr lvl="8"/>
            <a:r>
              <a:rPr lang="en-US" noProof="0"/>
              <a:t>Bullet level 6</a:t>
            </a:r>
          </a:p>
          <a:p>
            <a:pPr lvl="0"/>
            <a:endParaRPr lang="en-US" noProof="0"/>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a:t>Click to add heading</a:t>
            </a:r>
          </a:p>
          <a:p>
            <a:pPr lvl="1"/>
            <a:r>
              <a:rPr lang="en-US" noProof="0"/>
              <a:t>Sub-heading</a:t>
            </a:r>
          </a:p>
          <a:p>
            <a:pPr lvl="2"/>
            <a:r>
              <a:rPr lang="en-US" noProof="0"/>
              <a:t>Body text</a:t>
            </a:r>
          </a:p>
          <a:p>
            <a:pPr lvl="3"/>
            <a:r>
              <a:rPr lang="en-US" noProof="0"/>
              <a:t>Bullet level 1</a:t>
            </a:r>
          </a:p>
          <a:p>
            <a:pPr lvl="4"/>
            <a:r>
              <a:rPr lang="en-US" noProof="0"/>
              <a:t>Bullet level 2</a:t>
            </a:r>
          </a:p>
          <a:p>
            <a:pPr lvl="5"/>
            <a:r>
              <a:rPr lang="en-US" noProof="0"/>
              <a:t>Bullet level 3</a:t>
            </a:r>
          </a:p>
          <a:p>
            <a:pPr lvl="6"/>
            <a:r>
              <a:rPr lang="en-US" noProof="0"/>
              <a:t>Bullet level 4</a:t>
            </a:r>
          </a:p>
          <a:p>
            <a:pPr lvl="7"/>
            <a:r>
              <a:rPr lang="en-US" noProof="0"/>
              <a:t>Bullet level 5</a:t>
            </a:r>
          </a:p>
          <a:p>
            <a:pPr lvl="8"/>
            <a:r>
              <a:rPr lang="en-US" noProof="0"/>
              <a:t>Bullet level 6</a:t>
            </a:r>
          </a:p>
        </p:txBody>
      </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a:p>
        </p:txBody>
      </p:sp>
      <p:grpSp>
        <p:nvGrpSpPr>
          <p:cNvPr id="13" name="Group 12">
            <a:extLst>
              <a:ext uri="{FF2B5EF4-FFF2-40B4-BE49-F238E27FC236}">
                <a16:creationId xmlns:a16="http://schemas.microsoft.com/office/drawing/2014/main" id="{234842FA-08EA-4288-BC18-B6983BE5D327}"/>
              </a:ext>
            </a:extLst>
          </p:cNvPr>
          <p:cNvGrpSpPr/>
          <p:nvPr userDrawn="1"/>
        </p:nvGrpSpPr>
        <p:grpSpPr>
          <a:xfrm>
            <a:off x="-2463800" y="0"/>
            <a:ext cx="2329217" cy="3010976"/>
            <a:chOff x="-2463800" y="0"/>
            <a:chExt cx="2329217" cy="3010976"/>
          </a:xfrm>
        </p:grpSpPr>
        <p:sp>
          <p:nvSpPr>
            <p:cNvPr id="14" name="Rectangle 106">
              <a:extLst>
                <a:ext uri="{FF2B5EF4-FFF2-40B4-BE49-F238E27FC236}">
                  <a16:creationId xmlns:a16="http://schemas.microsoft.com/office/drawing/2014/main" id="{A875B65C-4493-479C-AFCA-8FF3E53B7F4E}"/>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a:solidFill>
                    <a:schemeClr val="tx1"/>
                  </a:solidFill>
                  <a:latin typeface="+mn-lt"/>
                </a:rPr>
                <a:t>Create heading, </a:t>
              </a:r>
              <a:br>
                <a:rPr lang="en-US" altLang="en-US" sz="1100" b="1" spc="-10" baseline="0" noProof="0">
                  <a:solidFill>
                    <a:schemeClr val="tx1"/>
                  </a:solidFill>
                  <a:latin typeface="+mn-lt"/>
                </a:rPr>
              </a:br>
              <a:r>
                <a:rPr lang="en-US" altLang="en-US" sz="1100" b="1" spc="-10" baseline="0" noProof="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a:solidFill>
                    <a:schemeClr val="tx1"/>
                  </a:solidFill>
                  <a:latin typeface="+mn-lt"/>
                </a:rPr>
                <a:t>Via ‘</a:t>
              </a:r>
              <a:r>
                <a:rPr kumimoji="0" lang="en-US" altLang="en-US" sz="1000" b="0" i="0" u="none" strike="noStrike" kern="1200" cap="none" spc="-10" normalizeH="0" baseline="0" noProof="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a:solidFill>
                  <a:schemeClr val="tx1"/>
                </a:solidFill>
                <a:latin typeface="+mn-lt"/>
              </a:endParaRPr>
            </a:p>
          </p:txBody>
        </p:sp>
        <p:grpSp>
          <p:nvGrpSpPr>
            <p:cNvPr id="16" name="Group 15">
              <a:extLst>
                <a:ext uri="{FF2B5EF4-FFF2-40B4-BE49-F238E27FC236}">
                  <a16:creationId xmlns:a16="http://schemas.microsoft.com/office/drawing/2014/main" id="{9CFA26A1-2651-4809-8E15-003AD44F21AF}"/>
                </a:ext>
              </a:extLst>
            </p:cNvPr>
            <p:cNvGrpSpPr/>
            <p:nvPr userDrawn="1"/>
          </p:nvGrpSpPr>
          <p:grpSpPr>
            <a:xfrm>
              <a:off x="-2318863" y="1175951"/>
              <a:ext cx="1847751" cy="535742"/>
              <a:chOff x="-2108199" y="2679700"/>
              <a:chExt cx="2091530" cy="606424"/>
            </a:xfrm>
          </p:grpSpPr>
          <p:grpSp>
            <p:nvGrpSpPr>
              <p:cNvPr id="17" name="Group 16">
                <a:extLst>
                  <a:ext uri="{FF2B5EF4-FFF2-40B4-BE49-F238E27FC236}">
                    <a16:creationId xmlns:a16="http://schemas.microsoft.com/office/drawing/2014/main" id="{325EE056-5179-474F-BDC2-6E1D060B5E9A}"/>
                  </a:ext>
                </a:extLst>
              </p:cNvPr>
              <p:cNvGrpSpPr/>
              <p:nvPr userDrawn="1"/>
            </p:nvGrpSpPr>
            <p:grpSpPr>
              <a:xfrm>
                <a:off x="-2108199" y="2679700"/>
                <a:ext cx="2091530" cy="606424"/>
                <a:chOff x="-2108199" y="2679700"/>
                <a:chExt cx="2091530" cy="606424"/>
              </a:xfrm>
            </p:grpSpPr>
            <p:pic>
              <p:nvPicPr>
                <p:cNvPr id="19" name="Picture 18">
                  <a:extLst>
                    <a:ext uri="{FF2B5EF4-FFF2-40B4-BE49-F238E27FC236}">
                      <a16:creationId xmlns:a16="http://schemas.microsoft.com/office/drawing/2014/main" id="{0953D44B-3A4F-485F-ABA4-033EE1B12622}"/>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4E96C385-1483-41FF-9B03-88B61FA3FB17}"/>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18" name="Graphic 19" descr="Close with solid fill">
                <a:extLst>
                  <a:ext uri="{FF2B5EF4-FFF2-40B4-BE49-F238E27FC236}">
                    <a16:creationId xmlns:a16="http://schemas.microsoft.com/office/drawing/2014/main" id="{C47C3395-066E-4045-A4F4-4DFE78F5BBCE}"/>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338730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a:t>Click to add title</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a:t>Click to add heading</a:t>
            </a:r>
          </a:p>
          <a:p>
            <a:pPr lvl="1"/>
            <a:r>
              <a:rPr lang="en-US" noProof="0"/>
              <a:t>Sub-heading</a:t>
            </a:r>
          </a:p>
          <a:p>
            <a:pPr lvl="2"/>
            <a:r>
              <a:rPr lang="en-US" noProof="0"/>
              <a:t>Body text</a:t>
            </a:r>
          </a:p>
          <a:p>
            <a:pPr lvl="3"/>
            <a:r>
              <a:rPr lang="en-US" noProof="0"/>
              <a:t>Bullet level 1</a:t>
            </a:r>
          </a:p>
          <a:p>
            <a:pPr lvl="4"/>
            <a:r>
              <a:rPr lang="en-US" noProof="0"/>
              <a:t>Bullet level 2</a:t>
            </a:r>
          </a:p>
          <a:p>
            <a:pPr lvl="5"/>
            <a:r>
              <a:rPr lang="en-US" noProof="0"/>
              <a:t>Bullet level 3</a:t>
            </a:r>
          </a:p>
          <a:p>
            <a:pPr lvl="6"/>
            <a:r>
              <a:rPr lang="en-US" noProof="0"/>
              <a:t>Bullet level 4</a:t>
            </a:r>
          </a:p>
          <a:p>
            <a:pPr lvl="7"/>
            <a:r>
              <a:rPr lang="en-US" noProof="0"/>
              <a:t>Bullet level 5</a:t>
            </a:r>
          </a:p>
          <a:p>
            <a:pPr lvl="8"/>
            <a:r>
              <a:rPr lang="en-US" noProof="0"/>
              <a:t>Bullet level 6</a:t>
            </a:r>
          </a:p>
          <a:p>
            <a:pPr lvl="0"/>
            <a:endParaRPr lang="en-US" noProof="0"/>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a:t>Click to add heading</a:t>
            </a:r>
          </a:p>
          <a:p>
            <a:pPr lvl="1"/>
            <a:r>
              <a:rPr lang="en-US" noProof="0"/>
              <a:t>Body text</a:t>
            </a:r>
          </a:p>
          <a:p>
            <a:pPr lvl="2"/>
            <a:r>
              <a:rPr lang="en-US" noProof="0"/>
              <a:t>Bullet level 1</a:t>
            </a:r>
          </a:p>
          <a:p>
            <a:pPr lvl="3"/>
            <a:r>
              <a:rPr lang="en-US" noProof="0"/>
              <a:t>Bullet level 2</a:t>
            </a:r>
          </a:p>
          <a:p>
            <a:pPr lvl="4"/>
            <a:r>
              <a:rPr lang="en-US" noProof="0"/>
              <a:t>Bullet level 3</a:t>
            </a:r>
          </a:p>
          <a:p>
            <a:pPr lvl="5"/>
            <a:r>
              <a:rPr lang="en-US" noProof="0"/>
              <a:t>Bullet level 4</a:t>
            </a:r>
          </a:p>
          <a:p>
            <a:pPr lvl="6"/>
            <a:r>
              <a:rPr lang="en-US" noProof="0"/>
              <a:t>Bullet level 5</a:t>
            </a:r>
          </a:p>
          <a:p>
            <a:pPr lvl="7"/>
            <a:r>
              <a:rPr lang="en-US" noProof="0"/>
              <a:t>Bullet level 6</a:t>
            </a:r>
          </a:p>
          <a:p>
            <a:pPr lvl="7"/>
            <a:endParaRPr lang="en-US" noProof="0"/>
          </a:p>
        </p:txBody>
      </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a:p>
        </p:txBody>
      </p:sp>
      <p:grpSp>
        <p:nvGrpSpPr>
          <p:cNvPr id="15" name="Group 14">
            <a:extLst>
              <a:ext uri="{FF2B5EF4-FFF2-40B4-BE49-F238E27FC236}">
                <a16:creationId xmlns:a16="http://schemas.microsoft.com/office/drawing/2014/main" id="{C35711A8-79CB-4879-854E-0AA09840DC42}"/>
              </a:ext>
            </a:extLst>
          </p:cNvPr>
          <p:cNvGrpSpPr/>
          <p:nvPr userDrawn="1"/>
        </p:nvGrpSpPr>
        <p:grpSpPr>
          <a:xfrm>
            <a:off x="-2463800" y="0"/>
            <a:ext cx="2329217" cy="3010976"/>
            <a:chOff x="-2463800" y="0"/>
            <a:chExt cx="2329217" cy="3010976"/>
          </a:xfrm>
        </p:grpSpPr>
        <p:sp>
          <p:nvSpPr>
            <p:cNvPr id="16" name="Rectangle 106">
              <a:extLst>
                <a:ext uri="{FF2B5EF4-FFF2-40B4-BE49-F238E27FC236}">
                  <a16:creationId xmlns:a16="http://schemas.microsoft.com/office/drawing/2014/main" id="{6E4872CE-7110-4430-B855-CB1E268D8C89}"/>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a:solidFill>
                    <a:schemeClr val="tx1"/>
                  </a:solidFill>
                  <a:latin typeface="+mn-lt"/>
                </a:rPr>
                <a:t>Create heading, </a:t>
              </a:r>
              <a:br>
                <a:rPr lang="en-US" altLang="en-US" sz="1100" b="1" spc="-10" baseline="0" noProof="0">
                  <a:solidFill>
                    <a:schemeClr val="tx1"/>
                  </a:solidFill>
                  <a:latin typeface="+mn-lt"/>
                </a:rPr>
              </a:br>
              <a:r>
                <a:rPr lang="en-US" altLang="en-US" sz="1100" b="1" spc="-10" baseline="0" noProof="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a:solidFill>
                    <a:schemeClr val="tx1"/>
                  </a:solidFill>
                  <a:latin typeface="+mn-lt"/>
                </a:rPr>
                <a:t>Via ‘</a:t>
              </a:r>
              <a:r>
                <a:rPr kumimoji="0" lang="en-US" altLang="en-US" sz="1000" b="0" i="0" u="none" strike="noStrike" kern="1200" cap="none" spc="-10" normalizeH="0" baseline="0" noProof="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a:solidFill>
                  <a:schemeClr val="tx1"/>
                </a:solidFill>
                <a:latin typeface="+mn-lt"/>
              </a:endParaRPr>
            </a:p>
          </p:txBody>
        </p:sp>
        <p:grpSp>
          <p:nvGrpSpPr>
            <p:cNvPr id="17" name="Group 16">
              <a:extLst>
                <a:ext uri="{FF2B5EF4-FFF2-40B4-BE49-F238E27FC236}">
                  <a16:creationId xmlns:a16="http://schemas.microsoft.com/office/drawing/2014/main" id="{94E76956-055C-45F1-8D44-17734EA57E15}"/>
                </a:ext>
              </a:extLst>
            </p:cNvPr>
            <p:cNvGrpSpPr/>
            <p:nvPr userDrawn="1"/>
          </p:nvGrpSpPr>
          <p:grpSpPr>
            <a:xfrm>
              <a:off x="-2318863" y="1175951"/>
              <a:ext cx="1847751" cy="535742"/>
              <a:chOff x="-2108199" y="2679700"/>
              <a:chExt cx="2091530" cy="606424"/>
            </a:xfrm>
          </p:grpSpPr>
          <p:grpSp>
            <p:nvGrpSpPr>
              <p:cNvPr id="18" name="Group 17">
                <a:extLst>
                  <a:ext uri="{FF2B5EF4-FFF2-40B4-BE49-F238E27FC236}">
                    <a16:creationId xmlns:a16="http://schemas.microsoft.com/office/drawing/2014/main" id="{4E0504EA-EA22-475B-867B-14F749286627}"/>
                  </a:ext>
                </a:extLst>
              </p:cNvPr>
              <p:cNvGrpSpPr/>
              <p:nvPr userDrawn="1"/>
            </p:nvGrpSpPr>
            <p:grpSpPr>
              <a:xfrm>
                <a:off x="-2108199" y="2679700"/>
                <a:ext cx="2091530" cy="606424"/>
                <a:chOff x="-2108199" y="2679700"/>
                <a:chExt cx="2091530" cy="606424"/>
              </a:xfrm>
            </p:grpSpPr>
            <p:pic>
              <p:nvPicPr>
                <p:cNvPr id="20" name="Picture 19">
                  <a:extLst>
                    <a:ext uri="{FF2B5EF4-FFF2-40B4-BE49-F238E27FC236}">
                      <a16:creationId xmlns:a16="http://schemas.microsoft.com/office/drawing/2014/main" id="{75625AC1-4998-4290-8AFA-1AFBEDE5E6FD}"/>
                    </a:ext>
                  </a:extLst>
                </p:cNvPr>
                <p:cNvPicPr>
                  <a:picLocks noChangeAspect="1"/>
                </p:cNvPicPr>
                <p:nvPr userDrawn="1"/>
              </p:nvPicPr>
              <p:blipFill rotWithShape="1">
                <a:blip r:embed="rId3"/>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1" name="Rectangle 21">
                  <a:extLst>
                    <a:ext uri="{FF2B5EF4-FFF2-40B4-BE49-F238E27FC236}">
                      <a16:creationId xmlns:a16="http://schemas.microsoft.com/office/drawing/2014/main" id="{5A06FD14-EF8B-410A-A2CD-A23E3D21B308}"/>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19" name="Graphic 19" descr="Close with solid fill">
                <a:extLst>
                  <a:ext uri="{FF2B5EF4-FFF2-40B4-BE49-F238E27FC236}">
                    <a16:creationId xmlns:a16="http://schemas.microsoft.com/office/drawing/2014/main" id="{46B7F34A-2AFA-442C-8203-B5D752407DE0}"/>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22" name="Rectangle 106">
            <a:extLst>
              <a:ext uri="{FF2B5EF4-FFF2-40B4-BE49-F238E27FC236}">
                <a16:creationId xmlns:a16="http://schemas.microsoft.com/office/drawing/2014/main" id="{79E80E37-53EB-4C13-9A15-8501F0070CAA}"/>
              </a:ext>
            </a:extLst>
          </p:cNvPr>
          <p:cNvSpPr>
            <a:spLocks noChangeArrowheads="1"/>
          </p:cNvSpPr>
          <p:nvPr userDrawn="1"/>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By pulling the circles/blocks around the text area you can make the text area larger and/or smaller. </a:t>
            </a:r>
          </a:p>
        </p:txBody>
      </p:sp>
    </p:spTree>
    <p:extLst>
      <p:ext uri="{BB962C8B-B14F-4D97-AF65-F5344CB8AC3E}">
        <p14:creationId xmlns:p14="http://schemas.microsoft.com/office/powerpoint/2010/main" val="4046244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a:t>Click to add title</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a:t>Click to add heading</a:t>
            </a:r>
          </a:p>
          <a:p>
            <a:pPr lvl="1"/>
            <a:r>
              <a:rPr lang="en-US" noProof="0"/>
              <a:t>Sub-heading</a:t>
            </a:r>
          </a:p>
          <a:p>
            <a:pPr lvl="2"/>
            <a:r>
              <a:rPr lang="en-US" noProof="0"/>
              <a:t>Body text</a:t>
            </a:r>
          </a:p>
          <a:p>
            <a:pPr lvl="3"/>
            <a:r>
              <a:rPr lang="en-US" noProof="0"/>
              <a:t>Bullet level 1</a:t>
            </a:r>
          </a:p>
          <a:p>
            <a:pPr lvl="4"/>
            <a:r>
              <a:rPr lang="en-US" noProof="0"/>
              <a:t>Bullet level 2</a:t>
            </a:r>
          </a:p>
          <a:p>
            <a:pPr lvl="5"/>
            <a:r>
              <a:rPr lang="en-US" noProof="0"/>
              <a:t>Bullet level 3</a:t>
            </a:r>
          </a:p>
          <a:p>
            <a:pPr lvl="6"/>
            <a:r>
              <a:rPr lang="en-US" noProof="0"/>
              <a:t>Bullet level 4</a:t>
            </a:r>
          </a:p>
          <a:p>
            <a:pPr lvl="7"/>
            <a:r>
              <a:rPr lang="en-US" noProof="0"/>
              <a:t>Bullet level 5</a:t>
            </a:r>
          </a:p>
          <a:p>
            <a:pPr lvl="8"/>
            <a:r>
              <a:rPr lang="en-US" noProof="0"/>
              <a:t>Bullet level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a:t>Click to add heading</a:t>
            </a:r>
          </a:p>
          <a:p>
            <a:pPr lvl="1"/>
            <a:r>
              <a:rPr lang="en-US" noProof="0"/>
              <a:t>Body text</a:t>
            </a:r>
          </a:p>
          <a:p>
            <a:pPr lvl="2"/>
            <a:r>
              <a:rPr lang="en-US" noProof="0"/>
              <a:t>Bullet level 1</a:t>
            </a:r>
          </a:p>
          <a:p>
            <a:pPr lvl="3"/>
            <a:r>
              <a:rPr lang="en-US" noProof="0"/>
              <a:t>Bullet level 2</a:t>
            </a:r>
          </a:p>
          <a:p>
            <a:pPr lvl="4"/>
            <a:r>
              <a:rPr lang="en-US" noProof="0"/>
              <a:t>Bullet level 3</a:t>
            </a:r>
          </a:p>
          <a:p>
            <a:pPr lvl="5"/>
            <a:r>
              <a:rPr lang="en-US" noProof="0"/>
              <a:t>Bullet level 4</a:t>
            </a:r>
          </a:p>
          <a:p>
            <a:pPr lvl="6"/>
            <a:r>
              <a:rPr lang="en-US" noProof="0"/>
              <a:t>Bullet level 5</a:t>
            </a:r>
          </a:p>
          <a:p>
            <a:pPr lvl="7"/>
            <a:r>
              <a:rPr lang="en-US" noProof="0"/>
              <a:t>Bullet level 6</a:t>
            </a:r>
          </a:p>
          <a:p>
            <a:pPr lvl="7"/>
            <a:endParaRPr lang="en-US" noProof="0"/>
          </a:p>
        </p:txBody>
      </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a:p>
        </p:txBody>
      </p:sp>
      <p:grpSp>
        <p:nvGrpSpPr>
          <p:cNvPr id="14" name="Group 13">
            <a:extLst>
              <a:ext uri="{FF2B5EF4-FFF2-40B4-BE49-F238E27FC236}">
                <a16:creationId xmlns:a16="http://schemas.microsoft.com/office/drawing/2014/main" id="{9DA0E0F7-D499-4B94-8F9A-7BFC1D63DAEC}"/>
              </a:ext>
            </a:extLst>
          </p:cNvPr>
          <p:cNvGrpSpPr/>
          <p:nvPr userDrawn="1"/>
        </p:nvGrpSpPr>
        <p:grpSpPr>
          <a:xfrm>
            <a:off x="-2463800" y="0"/>
            <a:ext cx="2329217" cy="3010976"/>
            <a:chOff x="-2463800" y="0"/>
            <a:chExt cx="2329217" cy="3010976"/>
          </a:xfrm>
        </p:grpSpPr>
        <p:sp>
          <p:nvSpPr>
            <p:cNvPr id="16" name="Rectangle 106">
              <a:extLst>
                <a:ext uri="{FF2B5EF4-FFF2-40B4-BE49-F238E27FC236}">
                  <a16:creationId xmlns:a16="http://schemas.microsoft.com/office/drawing/2014/main" id="{321236EF-975A-46C4-AA12-0C44C29F6BDD}"/>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a:solidFill>
                    <a:schemeClr val="tx1"/>
                  </a:solidFill>
                  <a:latin typeface="+mn-lt"/>
                </a:rPr>
                <a:t>Create heading, </a:t>
              </a:r>
              <a:br>
                <a:rPr lang="en-US" altLang="en-US" sz="1100" b="1" spc="-10" baseline="0" noProof="0">
                  <a:solidFill>
                    <a:schemeClr val="tx1"/>
                  </a:solidFill>
                  <a:latin typeface="+mn-lt"/>
                </a:rPr>
              </a:br>
              <a:r>
                <a:rPr lang="en-US" altLang="en-US" sz="1100" b="1" spc="-10" baseline="0" noProof="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a:solidFill>
                    <a:schemeClr val="tx1"/>
                  </a:solidFill>
                  <a:latin typeface="+mn-lt"/>
                </a:rPr>
                <a:t>Via ‘</a:t>
              </a:r>
              <a:r>
                <a:rPr kumimoji="0" lang="en-US" altLang="en-US" sz="1000" b="0" i="0" u="none" strike="noStrike" kern="1200" cap="none" spc="-10" normalizeH="0" baseline="0" noProof="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a:solidFill>
                  <a:schemeClr val="tx1"/>
                </a:solidFill>
                <a:latin typeface="+mn-lt"/>
              </a:endParaRPr>
            </a:p>
          </p:txBody>
        </p:sp>
        <p:grpSp>
          <p:nvGrpSpPr>
            <p:cNvPr id="17" name="Group 16">
              <a:extLst>
                <a:ext uri="{FF2B5EF4-FFF2-40B4-BE49-F238E27FC236}">
                  <a16:creationId xmlns:a16="http://schemas.microsoft.com/office/drawing/2014/main" id="{D08C2BFE-75F3-46C4-9D9C-DCB6D2614473}"/>
                </a:ext>
              </a:extLst>
            </p:cNvPr>
            <p:cNvGrpSpPr/>
            <p:nvPr userDrawn="1"/>
          </p:nvGrpSpPr>
          <p:grpSpPr>
            <a:xfrm>
              <a:off x="-2318863" y="1175951"/>
              <a:ext cx="1847751" cy="535742"/>
              <a:chOff x="-2108199" y="2679700"/>
              <a:chExt cx="2091530" cy="606424"/>
            </a:xfrm>
          </p:grpSpPr>
          <p:grpSp>
            <p:nvGrpSpPr>
              <p:cNvPr id="19" name="Group 18">
                <a:extLst>
                  <a:ext uri="{FF2B5EF4-FFF2-40B4-BE49-F238E27FC236}">
                    <a16:creationId xmlns:a16="http://schemas.microsoft.com/office/drawing/2014/main" id="{5D79F3AC-D1E4-4A0C-9A36-E9E38C4D0E29}"/>
                  </a:ext>
                </a:extLst>
              </p:cNvPr>
              <p:cNvGrpSpPr/>
              <p:nvPr userDrawn="1"/>
            </p:nvGrpSpPr>
            <p:grpSpPr>
              <a:xfrm>
                <a:off x="-2108199" y="2679700"/>
                <a:ext cx="2091530" cy="606424"/>
                <a:chOff x="-2108199" y="2679700"/>
                <a:chExt cx="2091530" cy="606424"/>
              </a:xfrm>
            </p:grpSpPr>
            <p:pic>
              <p:nvPicPr>
                <p:cNvPr id="21" name="Picture 20">
                  <a:extLst>
                    <a:ext uri="{FF2B5EF4-FFF2-40B4-BE49-F238E27FC236}">
                      <a16:creationId xmlns:a16="http://schemas.microsoft.com/office/drawing/2014/main" id="{92687021-FB6E-4AC2-B72A-9565FCE35699}"/>
                    </a:ext>
                  </a:extLst>
                </p:cNvPr>
                <p:cNvPicPr>
                  <a:picLocks noChangeAspect="1"/>
                </p:cNvPicPr>
                <p:nvPr userDrawn="1"/>
              </p:nvPicPr>
              <p:blipFill rotWithShape="1">
                <a:blip r:embed="rId3"/>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2" name="Rectangle 21">
                  <a:extLst>
                    <a:ext uri="{FF2B5EF4-FFF2-40B4-BE49-F238E27FC236}">
                      <a16:creationId xmlns:a16="http://schemas.microsoft.com/office/drawing/2014/main" id="{A1C1C8F5-1060-43BB-B2C7-D4506626F7D5}"/>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20" name="Graphic 19" descr="Close with solid fill">
                <a:extLst>
                  <a:ext uri="{FF2B5EF4-FFF2-40B4-BE49-F238E27FC236}">
                    <a16:creationId xmlns:a16="http://schemas.microsoft.com/office/drawing/2014/main" id="{334D284C-C75B-4F69-874D-D038C9624830}"/>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30" name="Rectangle 106">
            <a:extLst>
              <a:ext uri="{FF2B5EF4-FFF2-40B4-BE49-F238E27FC236}">
                <a16:creationId xmlns:a16="http://schemas.microsoft.com/office/drawing/2014/main" id="{A5838C33-6DBA-4D17-87A7-6B0E43B8A9C4}"/>
              </a:ext>
            </a:extLst>
          </p:cNvPr>
          <p:cNvSpPr>
            <a:spLocks noChangeArrowheads="1"/>
          </p:cNvSpPr>
          <p:nvPr userDrawn="1"/>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By pulling the circles/blocks around the text area you can make the text area larger and/or smaller. </a:t>
            </a:r>
          </a:p>
        </p:txBody>
      </p:sp>
    </p:spTree>
    <p:extLst>
      <p:ext uri="{BB962C8B-B14F-4D97-AF65-F5344CB8AC3E}">
        <p14:creationId xmlns:p14="http://schemas.microsoft.com/office/powerpoint/2010/main" val="2684201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a:t>Click to add title</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a:t>Click to add heading</a:t>
            </a:r>
          </a:p>
          <a:p>
            <a:pPr lvl="1"/>
            <a:r>
              <a:rPr lang="en-US" noProof="0"/>
              <a:t>Body text</a:t>
            </a:r>
          </a:p>
          <a:p>
            <a:pPr lvl="2"/>
            <a:r>
              <a:rPr lang="en-US" noProof="0"/>
              <a:t>Bullet level 1</a:t>
            </a:r>
          </a:p>
          <a:p>
            <a:pPr lvl="3"/>
            <a:r>
              <a:rPr lang="en-US" noProof="0"/>
              <a:t>Bullet level 2</a:t>
            </a:r>
          </a:p>
          <a:p>
            <a:pPr lvl="4"/>
            <a:r>
              <a:rPr lang="en-US" noProof="0"/>
              <a:t>Bullet level 3</a:t>
            </a:r>
          </a:p>
          <a:p>
            <a:pPr lvl="5"/>
            <a:r>
              <a:rPr lang="en-US" noProof="0"/>
              <a:t>Bullet level 4</a:t>
            </a:r>
          </a:p>
          <a:p>
            <a:pPr lvl="6"/>
            <a:r>
              <a:rPr lang="en-US" noProof="0"/>
              <a:t>Bullet level 5</a:t>
            </a:r>
          </a:p>
          <a:p>
            <a:pPr lvl="7"/>
            <a:r>
              <a:rPr lang="en-US" noProof="0"/>
              <a:t>Bullet level 6</a:t>
            </a:r>
          </a:p>
          <a:p>
            <a:pPr lvl="7"/>
            <a:endParaRPr lang="en-US" noProof="0"/>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a:t>Click to add heading</a:t>
            </a:r>
          </a:p>
          <a:p>
            <a:pPr lvl="1"/>
            <a:r>
              <a:rPr lang="en-US" noProof="0"/>
              <a:t>Body text</a:t>
            </a:r>
          </a:p>
          <a:p>
            <a:pPr lvl="2"/>
            <a:r>
              <a:rPr lang="en-US" noProof="0"/>
              <a:t>Bullet level 1</a:t>
            </a:r>
          </a:p>
          <a:p>
            <a:pPr lvl="3"/>
            <a:r>
              <a:rPr lang="en-US" noProof="0"/>
              <a:t>Bullet level 2</a:t>
            </a:r>
          </a:p>
          <a:p>
            <a:pPr lvl="4"/>
            <a:r>
              <a:rPr lang="en-US" noProof="0"/>
              <a:t>Bullet level 3</a:t>
            </a:r>
          </a:p>
          <a:p>
            <a:pPr lvl="5"/>
            <a:r>
              <a:rPr lang="en-US" noProof="0"/>
              <a:t>Bullet level 4</a:t>
            </a:r>
          </a:p>
          <a:p>
            <a:pPr lvl="6"/>
            <a:r>
              <a:rPr lang="en-US" noProof="0"/>
              <a:t>Bullet level 5</a:t>
            </a:r>
          </a:p>
          <a:p>
            <a:pPr lvl="7"/>
            <a:r>
              <a:rPr lang="en-US" noProof="0"/>
              <a:t>Bullet level 6</a:t>
            </a:r>
          </a:p>
          <a:p>
            <a:pPr lvl="7"/>
            <a:endParaRPr lang="en-US" noProof="0"/>
          </a:p>
        </p:txBody>
      </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a:p>
        </p:txBody>
      </p:sp>
      <p:grpSp>
        <p:nvGrpSpPr>
          <p:cNvPr id="14" name="Group 13">
            <a:extLst>
              <a:ext uri="{FF2B5EF4-FFF2-40B4-BE49-F238E27FC236}">
                <a16:creationId xmlns:a16="http://schemas.microsoft.com/office/drawing/2014/main" id="{37BA8172-61DC-411F-85FE-868FEA63BF42}"/>
              </a:ext>
            </a:extLst>
          </p:cNvPr>
          <p:cNvGrpSpPr/>
          <p:nvPr userDrawn="1"/>
        </p:nvGrpSpPr>
        <p:grpSpPr>
          <a:xfrm>
            <a:off x="-2463800" y="0"/>
            <a:ext cx="2329217" cy="3010976"/>
            <a:chOff x="-2463800" y="0"/>
            <a:chExt cx="2329217" cy="3010976"/>
          </a:xfrm>
        </p:grpSpPr>
        <p:sp>
          <p:nvSpPr>
            <p:cNvPr id="18" name="Rectangle 106">
              <a:extLst>
                <a:ext uri="{FF2B5EF4-FFF2-40B4-BE49-F238E27FC236}">
                  <a16:creationId xmlns:a16="http://schemas.microsoft.com/office/drawing/2014/main" id="{6FFC2F26-AD54-4456-9FEE-E220D436C514}"/>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a:solidFill>
                    <a:schemeClr val="tx1"/>
                  </a:solidFill>
                  <a:latin typeface="+mn-lt"/>
                </a:rPr>
                <a:t>Create heading, </a:t>
              </a:r>
              <a:br>
                <a:rPr lang="en-US" altLang="en-US" sz="1100" b="1" spc="-10" baseline="0" noProof="0">
                  <a:solidFill>
                    <a:schemeClr val="tx1"/>
                  </a:solidFill>
                  <a:latin typeface="+mn-lt"/>
                </a:rPr>
              </a:br>
              <a:r>
                <a:rPr lang="en-US" altLang="en-US" sz="1100" b="1" spc="-10" baseline="0" noProof="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a:solidFill>
                    <a:schemeClr val="tx1"/>
                  </a:solidFill>
                  <a:latin typeface="+mn-lt"/>
                </a:rPr>
                <a:t>Via ‘</a:t>
              </a:r>
              <a:r>
                <a:rPr kumimoji="0" lang="en-US" altLang="en-US" sz="1000" b="0" i="0" u="none" strike="noStrike" kern="1200" cap="none" spc="-10" normalizeH="0" baseline="0" noProof="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a:solidFill>
                  <a:schemeClr val="tx1"/>
                </a:solidFill>
                <a:latin typeface="+mn-lt"/>
              </a:endParaRPr>
            </a:p>
          </p:txBody>
        </p:sp>
        <p:grpSp>
          <p:nvGrpSpPr>
            <p:cNvPr id="19" name="Group 18">
              <a:extLst>
                <a:ext uri="{FF2B5EF4-FFF2-40B4-BE49-F238E27FC236}">
                  <a16:creationId xmlns:a16="http://schemas.microsoft.com/office/drawing/2014/main" id="{2E01FE30-5497-427C-A11C-65347BE3A52D}"/>
                </a:ext>
              </a:extLst>
            </p:cNvPr>
            <p:cNvGrpSpPr/>
            <p:nvPr userDrawn="1"/>
          </p:nvGrpSpPr>
          <p:grpSpPr>
            <a:xfrm>
              <a:off x="-2318863" y="1175951"/>
              <a:ext cx="1847751" cy="535742"/>
              <a:chOff x="-2108199" y="2679700"/>
              <a:chExt cx="2091530" cy="606424"/>
            </a:xfrm>
          </p:grpSpPr>
          <p:grpSp>
            <p:nvGrpSpPr>
              <p:cNvPr id="20" name="Group 19">
                <a:extLst>
                  <a:ext uri="{FF2B5EF4-FFF2-40B4-BE49-F238E27FC236}">
                    <a16:creationId xmlns:a16="http://schemas.microsoft.com/office/drawing/2014/main" id="{3F41AE0C-1492-4855-97D1-230D84906DBF}"/>
                  </a:ext>
                </a:extLst>
              </p:cNvPr>
              <p:cNvGrpSpPr/>
              <p:nvPr userDrawn="1"/>
            </p:nvGrpSpPr>
            <p:grpSpPr>
              <a:xfrm>
                <a:off x="-2108199" y="2679700"/>
                <a:ext cx="2091530" cy="606424"/>
                <a:chOff x="-2108199" y="2679700"/>
                <a:chExt cx="2091530" cy="606424"/>
              </a:xfrm>
            </p:grpSpPr>
            <p:pic>
              <p:nvPicPr>
                <p:cNvPr id="22" name="Picture 21">
                  <a:extLst>
                    <a:ext uri="{FF2B5EF4-FFF2-40B4-BE49-F238E27FC236}">
                      <a16:creationId xmlns:a16="http://schemas.microsoft.com/office/drawing/2014/main" id="{980B9078-A446-4D76-BE33-93E0DF4A70F3}"/>
                    </a:ext>
                  </a:extLst>
                </p:cNvPr>
                <p:cNvPicPr>
                  <a:picLocks noChangeAspect="1"/>
                </p:cNvPicPr>
                <p:nvPr userDrawn="1"/>
              </p:nvPicPr>
              <p:blipFill rotWithShape="1">
                <a:blip r:embed="rId3"/>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30" name="Rectangle 21">
                  <a:extLst>
                    <a:ext uri="{FF2B5EF4-FFF2-40B4-BE49-F238E27FC236}">
                      <a16:creationId xmlns:a16="http://schemas.microsoft.com/office/drawing/2014/main" id="{CD0F585F-31F4-4CC0-A5D0-7C5B8E4D4F27}"/>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21" name="Graphic 19" descr="Close with solid fill">
                <a:extLst>
                  <a:ext uri="{FF2B5EF4-FFF2-40B4-BE49-F238E27FC236}">
                    <a16:creationId xmlns:a16="http://schemas.microsoft.com/office/drawing/2014/main" id="{259B2288-5A1C-4172-BB6A-A5573DA97D25}"/>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31" name="Rectangle 106">
            <a:extLst>
              <a:ext uri="{FF2B5EF4-FFF2-40B4-BE49-F238E27FC236}">
                <a16:creationId xmlns:a16="http://schemas.microsoft.com/office/drawing/2014/main" id="{EB6D45FF-7D5D-4DC1-BDC9-F716D2575078}"/>
              </a:ext>
            </a:extLst>
          </p:cNvPr>
          <p:cNvSpPr>
            <a:spLocks noChangeArrowheads="1"/>
          </p:cNvSpPr>
          <p:nvPr userDrawn="1"/>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By pulling the circles/blocks around the text area you can make the text area larger and/or smaller. </a:t>
            </a:r>
          </a:p>
        </p:txBody>
      </p:sp>
    </p:spTree>
    <p:extLst>
      <p:ext uri="{BB962C8B-B14F-4D97-AF65-F5344CB8AC3E}">
        <p14:creationId xmlns:p14="http://schemas.microsoft.com/office/powerpoint/2010/main" val="1472977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a:t>Click to add title</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a:t>Click to add heading</a:t>
            </a:r>
          </a:p>
          <a:p>
            <a:pPr lvl="1"/>
            <a:r>
              <a:rPr lang="en-US" noProof="0"/>
              <a:t>Body text</a:t>
            </a:r>
          </a:p>
          <a:p>
            <a:pPr lvl="2"/>
            <a:r>
              <a:rPr lang="en-US" noProof="0"/>
              <a:t>Bullet level 1</a:t>
            </a:r>
          </a:p>
          <a:p>
            <a:pPr lvl="3"/>
            <a:r>
              <a:rPr lang="en-US" noProof="0"/>
              <a:t>Bullet level 2</a:t>
            </a:r>
          </a:p>
          <a:p>
            <a:pPr lvl="4"/>
            <a:r>
              <a:rPr lang="en-US" noProof="0"/>
              <a:t>Bullet level 3</a:t>
            </a:r>
          </a:p>
          <a:p>
            <a:pPr lvl="5"/>
            <a:r>
              <a:rPr lang="en-US" noProof="0"/>
              <a:t>Bullet level 4</a:t>
            </a:r>
          </a:p>
          <a:p>
            <a:pPr lvl="6"/>
            <a:r>
              <a:rPr lang="en-US" noProof="0"/>
              <a:t>Bullet level 5</a:t>
            </a:r>
          </a:p>
          <a:p>
            <a:pPr lvl="7"/>
            <a:r>
              <a:rPr lang="en-US" noProof="0"/>
              <a:t>Bullet level 6</a:t>
            </a:r>
          </a:p>
          <a:p>
            <a:pPr lvl="7"/>
            <a:endParaRPr lang="en-US" noProof="0"/>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a:t>Click to add heading</a:t>
            </a:r>
          </a:p>
          <a:p>
            <a:pPr lvl="1"/>
            <a:r>
              <a:rPr lang="en-US" noProof="0"/>
              <a:t>Body text</a:t>
            </a:r>
          </a:p>
          <a:p>
            <a:pPr lvl="2"/>
            <a:r>
              <a:rPr lang="en-US" noProof="0"/>
              <a:t>Bullet level 1</a:t>
            </a:r>
          </a:p>
          <a:p>
            <a:pPr lvl="3"/>
            <a:r>
              <a:rPr lang="en-US" noProof="0"/>
              <a:t>Bullet level 2</a:t>
            </a:r>
          </a:p>
          <a:p>
            <a:pPr lvl="4"/>
            <a:r>
              <a:rPr lang="en-US" noProof="0"/>
              <a:t>Bullet level 3</a:t>
            </a:r>
          </a:p>
          <a:p>
            <a:pPr lvl="5"/>
            <a:r>
              <a:rPr lang="en-US" noProof="0"/>
              <a:t>Bullet level 4</a:t>
            </a:r>
          </a:p>
          <a:p>
            <a:pPr lvl="6"/>
            <a:r>
              <a:rPr lang="en-US" noProof="0"/>
              <a:t>Bullet level 5</a:t>
            </a:r>
          </a:p>
          <a:p>
            <a:pPr lvl="7"/>
            <a:r>
              <a:rPr lang="en-US" noProof="0"/>
              <a:t>Bullet level 6</a:t>
            </a:r>
          </a:p>
          <a:p>
            <a:pPr lvl="7"/>
            <a:endParaRPr lang="en-US" noProof="0"/>
          </a:p>
        </p:txBody>
      </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a:p>
        </p:txBody>
      </p:sp>
      <p:grpSp>
        <p:nvGrpSpPr>
          <p:cNvPr id="16" name="Group 15">
            <a:extLst>
              <a:ext uri="{FF2B5EF4-FFF2-40B4-BE49-F238E27FC236}">
                <a16:creationId xmlns:a16="http://schemas.microsoft.com/office/drawing/2014/main" id="{FE5988FE-55D4-46B4-B7AA-5AA67993F1EF}"/>
              </a:ext>
            </a:extLst>
          </p:cNvPr>
          <p:cNvGrpSpPr/>
          <p:nvPr userDrawn="1"/>
        </p:nvGrpSpPr>
        <p:grpSpPr>
          <a:xfrm>
            <a:off x="-2463800" y="0"/>
            <a:ext cx="2329217" cy="3010976"/>
            <a:chOff x="-2463800" y="0"/>
            <a:chExt cx="2329217" cy="3010976"/>
          </a:xfrm>
        </p:grpSpPr>
        <p:sp>
          <p:nvSpPr>
            <p:cNvPr id="17" name="Rectangle 106">
              <a:extLst>
                <a:ext uri="{FF2B5EF4-FFF2-40B4-BE49-F238E27FC236}">
                  <a16:creationId xmlns:a16="http://schemas.microsoft.com/office/drawing/2014/main" id="{C77544DF-33D8-4477-B6CF-365D5652ED15}"/>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a:solidFill>
                    <a:schemeClr val="tx1"/>
                  </a:solidFill>
                  <a:latin typeface="+mn-lt"/>
                </a:rPr>
                <a:t>Create heading, </a:t>
              </a:r>
              <a:br>
                <a:rPr lang="en-US" altLang="en-US" sz="1100" b="1" spc="-10" baseline="0" noProof="0">
                  <a:solidFill>
                    <a:schemeClr val="tx1"/>
                  </a:solidFill>
                  <a:latin typeface="+mn-lt"/>
                </a:rPr>
              </a:br>
              <a:r>
                <a:rPr lang="en-US" altLang="en-US" sz="1100" b="1" spc="-10" baseline="0" noProof="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a:solidFill>
                    <a:schemeClr val="tx1"/>
                  </a:solidFill>
                  <a:latin typeface="+mn-lt"/>
                </a:rPr>
                <a:t>Via ‘</a:t>
              </a:r>
              <a:r>
                <a:rPr kumimoji="0" lang="en-US" altLang="en-US" sz="1000" b="0" i="0" u="none" strike="noStrike" kern="1200" cap="none" spc="-10" normalizeH="0" baseline="0" noProof="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a:solidFill>
                  <a:schemeClr val="tx1"/>
                </a:solidFill>
                <a:latin typeface="+mn-lt"/>
              </a:endParaRPr>
            </a:p>
          </p:txBody>
        </p:sp>
        <p:grpSp>
          <p:nvGrpSpPr>
            <p:cNvPr id="18" name="Group 17">
              <a:extLst>
                <a:ext uri="{FF2B5EF4-FFF2-40B4-BE49-F238E27FC236}">
                  <a16:creationId xmlns:a16="http://schemas.microsoft.com/office/drawing/2014/main" id="{2AC21E39-1771-45AA-AEF9-15185BCBB75D}"/>
                </a:ext>
              </a:extLst>
            </p:cNvPr>
            <p:cNvGrpSpPr/>
            <p:nvPr userDrawn="1"/>
          </p:nvGrpSpPr>
          <p:grpSpPr>
            <a:xfrm>
              <a:off x="-2318863" y="1175951"/>
              <a:ext cx="1847751" cy="535742"/>
              <a:chOff x="-2108199" y="2679700"/>
              <a:chExt cx="2091530" cy="606424"/>
            </a:xfrm>
          </p:grpSpPr>
          <p:grpSp>
            <p:nvGrpSpPr>
              <p:cNvPr id="19" name="Group 18">
                <a:extLst>
                  <a:ext uri="{FF2B5EF4-FFF2-40B4-BE49-F238E27FC236}">
                    <a16:creationId xmlns:a16="http://schemas.microsoft.com/office/drawing/2014/main" id="{FEA24E63-4136-4629-99EC-AD511F7A8086}"/>
                  </a:ext>
                </a:extLst>
              </p:cNvPr>
              <p:cNvGrpSpPr/>
              <p:nvPr userDrawn="1"/>
            </p:nvGrpSpPr>
            <p:grpSpPr>
              <a:xfrm>
                <a:off x="-2108199" y="2679700"/>
                <a:ext cx="2091530" cy="606424"/>
                <a:chOff x="-2108199" y="2679700"/>
                <a:chExt cx="2091530" cy="606424"/>
              </a:xfrm>
            </p:grpSpPr>
            <p:pic>
              <p:nvPicPr>
                <p:cNvPr id="21" name="Picture 20">
                  <a:extLst>
                    <a:ext uri="{FF2B5EF4-FFF2-40B4-BE49-F238E27FC236}">
                      <a16:creationId xmlns:a16="http://schemas.microsoft.com/office/drawing/2014/main" id="{613342C9-8ED3-4EEA-8A82-505839FD4DF6}"/>
                    </a:ext>
                  </a:extLst>
                </p:cNvPr>
                <p:cNvPicPr>
                  <a:picLocks noChangeAspect="1"/>
                </p:cNvPicPr>
                <p:nvPr userDrawn="1"/>
              </p:nvPicPr>
              <p:blipFill rotWithShape="1">
                <a:blip r:embed="rId4"/>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2" name="Rectangle 21">
                  <a:extLst>
                    <a:ext uri="{FF2B5EF4-FFF2-40B4-BE49-F238E27FC236}">
                      <a16:creationId xmlns:a16="http://schemas.microsoft.com/office/drawing/2014/main" id="{A5CCECA4-DC4C-482A-A035-0893F55E2AE0}"/>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20" name="Graphic 19" descr="Close with solid fill">
                <a:extLst>
                  <a:ext uri="{FF2B5EF4-FFF2-40B4-BE49-F238E27FC236}">
                    <a16:creationId xmlns:a16="http://schemas.microsoft.com/office/drawing/2014/main" id="{2881FE8B-D94B-4834-B5BE-8BCC5C3C5BB0}"/>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30" name="Rectangle 106">
            <a:extLst>
              <a:ext uri="{FF2B5EF4-FFF2-40B4-BE49-F238E27FC236}">
                <a16:creationId xmlns:a16="http://schemas.microsoft.com/office/drawing/2014/main" id="{CC89FBE3-20DB-496D-BFD6-AC5A8CF1EBB8}"/>
              </a:ext>
            </a:extLst>
          </p:cNvPr>
          <p:cNvSpPr>
            <a:spLocks noChangeArrowheads="1"/>
          </p:cNvSpPr>
          <p:nvPr userDrawn="1"/>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By pulling the circles/blocks around the text area you can make the text area larger and/or smaller. </a:t>
            </a:r>
          </a:p>
        </p:txBody>
      </p:sp>
    </p:spTree>
    <p:extLst>
      <p:ext uri="{BB962C8B-B14F-4D97-AF65-F5344CB8AC3E}">
        <p14:creationId xmlns:p14="http://schemas.microsoft.com/office/powerpoint/2010/main" val="571449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a:t>Click on icon  </a:t>
            </a:r>
            <a:br>
              <a:rPr lang="en-US" noProof="0"/>
            </a:br>
            <a:r>
              <a:rPr lang="en-US" noProof="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a:t>Click to add title</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en-US" noProof="0"/>
              <a:t>Click to add caption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a:t>Click to add heading</a:t>
            </a:r>
          </a:p>
          <a:p>
            <a:pPr lvl="1"/>
            <a:r>
              <a:rPr lang="en-US" noProof="0"/>
              <a:t>Sub-heading</a:t>
            </a:r>
          </a:p>
          <a:p>
            <a:pPr lvl="2"/>
            <a:r>
              <a:rPr lang="en-US" noProof="0"/>
              <a:t>Body text</a:t>
            </a:r>
          </a:p>
          <a:p>
            <a:pPr lvl="3"/>
            <a:r>
              <a:rPr lang="en-US" noProof="0"/>
              <a:t>Bullet level 1</a:t>
            </a:r>
          </a:p>
          <a:p>
            <a:pPr lvl="4"/>
            <a:r>
              <a:rPr lang="en-US" noProof="0"/>
              <a:t>Bullet level 2</a:t>
            </a:r>
          </a:p>
          <a:p>
            <a:pPr lvl="5"/>
            <a:r>
              <a:rPr lang="en-US" noProof="0"/>
              <a:t>Bullet level 3</a:t>
            </a:r>
          </a:p>
          <a:p>
            <a:pPr lvl="6"/>
            <a:r>
              <a:rPr lang="en-US" noProof="0"/>
              <a:t>Bullet level 4</a:t>
            </a:r>
          </a:p>
          <a:p>
            <a:pPr lvl="7"/>
            <a:r>
              <a:rPr lang="en-US" noProof="0"/>
              <a:t>Bullet level 5</a:t>
            </a:r>
          </a:p>
          <a:p>
            <a:pPr lvl="8"/>
            <a:r>
              <a:rPr lang="en-US" noProof="0"/>
              <a:t>Bullet level 6</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a:p>
        </p:txBody>
      </p:sp>
      <p:sp>
        <p:nvSpPr>
          <p:cNvPr id="44" name="Rectangle 106">
            <a:extLst>
              <a:ext uri="{FF2B5EF4-FFF2-40B4-BE49-F238E27FC236}">
                <a16:creationId xmlns:a16="http://schemas.microsoft.com/office/drawing/2014/main" id="{D5712B56-3A5A-4484-9524-2B9C26E3950D}"/>
              </a:ext>
            </a:extLst>
          </p:cNvPr>
          <p:cNvSpPr>
            <a:spLocks noChangeArrowheads="1"/>
          </p:cNvSpPr>
          <p:nvPr userDrawn="1"/>
        </p:nvSpPr>
        <p:spPr bwMode="gray">
          <a:xfrm>
            <a:off x="-2463800" y="3277762"/>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rgbClr val="004285"/>
                </a:solidFill>
                <a:effectLst/>
                <a:uLnTx/>
                <a:uFillTx/>
                <a:latin typeface="Open Sans"/>
                <a:ea typeface="+mn-ea"/>
                <a:cs typeface="+mn-cs"/>
              </a:rPr>
              <a:t>Add an image</a:t>
            </a:r>
            <a:endParaRPr kumimoji="0" lang="en-US" altLang="en-US" sz="1000" b="0" i="0" u="none" strike="noStrike" kern="1200" cap="none" spc="-10" normalizeH="0" baseline="0" noProof="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rgbClr val="004285"/>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rgbClr val="004285"/>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rgbClr val="004285"/>
                </a:solidFill>
                <a:effectLst/>
                <a:uLnTx/>
                <a:uFillTx/>
                <a:latin typeface="Open Sans"/>
                <a:ea typeface="+mn-ea"/>
                <a:cs typeface="+mn-cs"/>
              </a:rPr>
              <a:t>Click ‘Insert’ and the image will be placed</a:t>
            </a:r>
          </a:p>
        </p:txBody>
      </p:sp>
      <p:grpSp>
        <p:nvGrpSpPr>
          <p:cNvPr id="45" name="Group 44">
            <a:extLst>
              <a:ext uri="{FF2B5EF4-FFF2-40B4-BE49-F238E27FC236}">
                <a16:creationId xmlns:a16="http://schemas.microsoft.com/office/drawing/2014/main" id="{E76E6454-606C-41D7-B4C0-DDB235C65174}"/>
              </a:ext>
            </a:extLst>
          </p:cNvPr>
          <p:cNvGrpSpPr/>
          <p:nvPr userDrawn="1"/>
        </p:nvGrpSpPr>
        <p:grpSpPr>
          <a:xfrm>
            <a:off x="12326583" y="1"/>
            <a:ext cx="2329217" cy="5577839"/>
            <a:chOff x="12326583" y="1"/>
            <a:chExt cx="2329217" cy="5577839"/>
          </a:xfrm>
        </p:grpSpPr>
        <p:sp>
          <p:nvSpPr>
            <p:cNvPr id="46" name="Rectangle 106">
              <a:extLst>
                <a:ext uri="{FF2B5EF4-FFF2-40B4-BE49-F238E27FC236}">
                  <a16:creationId xmlns:a16="http://schemas.microsoft.com/office/drawing/2014/main" id="{2B812685-AE53-4052-A8E5-B53DC1AA2FDA}"/>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7" name="Groep 75">
              <a:extLst>
                <a:ext uri="{FF2B5EF4-FFF2-40B4-BE49-F238E27FC236}">
                  <a16:creationId xmlns:a16="http://schemas.microsoft.com/office/drawing/2014/main" id="{CB436C4A-295C-4AA4-B626-D929DF375607}"/>
                </a:ext>
              </a:extLst>
            </p:cNvPr>
            <p:cNvGrpSpPr>
              <a:grpSpLocks noChangeAspect="1"/>
            </p:cNvGrpSpPr>
            <p:nvPr userDrawn="1"/>
          </p:nvGrpSpPr>
          <p:grpSpPr>
            <a:xfrm>
              <a:off x="12616299" y="4610804"/>
              <a:ext cx="1766851" cy="793244"/>
              <a:chOff x="2766083" y="6357983"/>
              <a:chExt cx="1485890" cy="667104"/>
            </a:xfrm>
          </p:grpSpPr>
          <p:pic>
            <p:nvPicPr>
              <p:cNvPr id="52" name="Picture 15">
                <a:extLst>
                  <a:ext uri="{FF2B5EF4-FFF2-40B4-BE49-F238E27FC236}">
                    <a16:creationId xmlns:a16="http://schemas.microsoft.com/office/drawing/2014/main" id="{7B09044D-EAF7-47FD-8E25-4FE41C311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3" name="Picture 18">
                <a:extLst>
                  <a:ext uri="{FF2B5EF4-FFF2-40B4-BE49-F238E27FC236}">
                    <a16:creationId xmlns:a16="http://schemas.microsoft.com/office/drawing/2014/main" id="{85158093-57E9-4747-9102-5184DDC8C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4" name="Picture 19">
                <a:extLst>
                  <a:ext uri="{FF2B5EF4-FFF2-40B4-BE49-F238E27FC236}">
                    <a16:creationId xmlns:a16="http://schemas.microsoft.com/office/drawing/2014/main" id="{B9225FA9-C9E8-4559-A96E-537F68FA5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5" name="Straight Arrow Connector 23">
                <a:extLst>
                  <a:ext uri="{FF2B5EF4-FFF2-40B4-BE49-F238E27FC236}">
                    <a16:creationId xmlns:a16="http://schemas.microsoft.com/office/drawing/2014/main" id="{3A11FE1B-C3B2-4D39-AF28-130B77B863AE}"/>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24">
                <a:extLst>
                  <a:ext uri="{FF2B5EF4-FFF2-40B4-BE49-F238E27FC236}">
                    <a16:creationId xmlns:a16="http://schemas.microsoft.com/office/drawing/2014/main" id="{C112CDEF-F6B2-444B-B756-5CE3D172BCAC}"/>
                  </a:ext>
                </a:extLst>
              </p:cNvPr>
              <p:cNvCxnSpPr>
                <a:stCxn id="52" idx="0"/>
                <a:endCxn id="5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26">
                <a:extLst>
                  <a:ext uri="{FF2B5EF4-FFF2-40B4-BE49-F238E27FC236}">
                    <a16:creationId xmlns:a16="http://schemas.microsoft.com/office/drawing/2014/main" id="{A1C79704-D7C3-471A-A653-DA78D463B4F1}"/>
                  </a:ext>
                </a:extLst>
              </p:cNvPr>
              <p:cNvCxnSpPr>
                <a:stCxn id="52" idx="3"/>
                <a:endCxn id="5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27">
                <a:extLst>
                  <a:ext uri="{FF2B5EF4-FFF2-40B4-BE49-F238E27FC236}">
                    <a16:creationId xmlns:a16="http://schemas.microsoft.com/office/drawing/2014/main" id="{0680BA07-983A-442D-9A79-0B354D8E0B4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Oval 28">
                <a:extLst>
                  <a:ext uri="{FF2B5EF4-FFF2-40B4-BE49-F238E27FC236}">
                    <a16:creationId xmlns:a16="http://schemas.microsoft.com/office/drawing/2014/main" id="{745A59AD-065B-4F37-99BF-1C87FEA7A34E}"/>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err="1">
                  <a:solidFill>
                    <a:schemeClr val="tx1"/>
                  </a:solidFill>
                </a:endParaRPr>
              </a:p>
            </p:txBody>
          </p:sp>
        </p:grpSp>
        <p:pic>
          <p:nvPicPr>
            <p:cNvPr id="48" name="Afbeelding 77">
              <a:extLst>
                <a:ext uri="{FF2B5EF4-FFF2-40B4-BE49-F238E27FC236}">
                  <a16:creationId xmlns:a16="http://schemas.microsoft.com/office/drawing/2014/main" id="{AF8BD0B7-B484-4558-9684-56B0195EA01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9" name="Group 48">
              <a:extLst>
                <a:ext uri="{FF2B5EF4-FFF2-40B4-BE49-F238E27FC236}">
                  <a16:creationId xmlns:a16="http://schemas.microsoft.com/office/drawing/2014/main" id="{5824A9F7-E5E7-4823-B1EF-F1A276929501}"/>
                </a:ext>
              </a:extLst>
            </p:cNvPr>
            <p:cNvGrpSpPr>
              <a:grpSpLocks noChangeAspect="1"/>
            </p:cNvGrpSpPr>
            <p:nvPr userDrawn="1"/>
          </p:nvGrpSpPr>
          <p:grpSpPr>
            <a:xfrm>
              <a:off x="12610022" y="1108316"/>
              <a:ext cx="339817" cy="579600"/>
              <a:chOff x="13120767" y="944180"/>
              <a:chExt cx="338852" cy="577954"/>
            </a:xfrm>
          </p:grpSpPr>
          <p:pic>
            <p:nvPicPr>
              <p:cNvPr id="50" name="Picture 49">
                <a:extLst>
                  <a:ext uri="{FF2B5EF4-FFF2-40B4-BE49-F238E27FC236}">
                    <a16:creationId xmlns:a16="http://schemas.microsoft.com/office/drawing/2014/main" id="{22BBCC3D-D34F-4448-9C1E-FFF0F99FAEF3}"/>
                  </a:ext>
                </a:extLst>
              </p:cNvPr>
              <p:cNvPicPr>
                <a:picLocks noChangeAspect="1"/>
              </p:cNvPicPr>
              <p:nvPr userDrawn="1"/>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1" name="Rectangle 21">
                <a:extLst>
                  <a:ext uri="{FF2B5EF4-FFF2-40B4-BE49-F238E27FC236}">
                    <a16:creationId xmlns:a16="http://schemas.microsoft.com/office/drawing/2014/main" id="{E0BE5EA9-2EC0-41E5-94B1-CCD0865E7CD2}"/>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err="1">
                  <a:solidFill>
                    <a:schemeClr val="tx1"/>
                  </a:solidFill>
                </a:endParaRPr>
              </a:p>
            </p:txBody>
          </p:sp>
        </p:grpSp>
      </p:grpSp>
      <p:grpSp>
        <p:nvGrpSpPr>
          <p:cNvPr id="67" name="Group 66">
            <a:extLst>
              <a:ext uri="{FF2B5EF4-FFF2-40B4-BE49-F238E27FC236}">
                <a16:creationId xmlns:a16="http://schemas.microsoft.com/office/drawing/2014/main" id="{11063C49-848F-4707-AE96-6BAEAB11EB0D}"/>
              </a:ext>
            </a:extLst>
          </p:cNvPr>
          <p:cNvGrpSpPr/>
          <p:nvPr userDrawn="1"/>
        </p:nvGrpSpPr>
        <p:grpSpPr>
          <a:xfrm>
            <a:off x="-2463800" y="0"/>
            <a:ext cx="2329217" cy="3010976"/>
            <a:chOff x="-2463800" y="0"/>
            <a:chExt cx="2329217" cy="3010976"/>
          </a:xfrm>
        </p:grpSpPr>
        <p:sp>
          <p:nvSpPr>
            <p:cNvPr id="68" name="Rectangle 106">
              <a:extLst>
                <a:ext uri="{FF2B5EF4-FFF2-40B4-BE49-F238E27FC236}">
                  <a16:creationId xmlns:a16="http://schemas.microsoft.com/office/drawing/2014/main" id="{139C9112-372D-4BF6-B173-4F4940156A62}"/>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a:solidFill>
                    <a:schemeClr val="tx1"/>
                  </a:solidFill>
                  <a:latin typeface="+mn-lt"/>
                </a:rPr>
                <a:t>Create heading, </a:t>
              </a:r>
              <a:br>
                <a:rPr lang="en-US" altLang="en-US" sz="1100" b="1" spc="-10" baseline="0" noProof="0">
                  <a:solidFill>
                    <a:schemeClr val="tx1"/>
                  </a:solidFill>
                  <a:latin typeface="+mn-lt"/>
                </a:rPr>
              </a:br>
              <a:r>
                <a:rPr lang="en-US" altLang="en-US" sz="1100" b="1" spc="-10" baseline="0" noProof="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a:solidFill>
                    <a:schemeClr val="tx1"/>
                  </a:solidFill>
                  <a:latin typeface="+mn-lt"/>
                </a:rPr>
                <a:t>Via ‘</a:t>
              </a:r>
              <a:r>
                <a:rPr kumimoji="0" lang="en-US" altLang="en-US" sz="1000" b="0" i="0" u="none" strike="noStrike" kern="1200" cap="none" spc="-10" normalizeH="0" baseline="0" noProof="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a:solidFill>
                  <a:schemeClr val="tx1"/>
                </a:solidFill>
                <a:latin typeface="+mn-lt"/>
              </a:endParaRPr>
            </a:p>
          </p:txBody>
        </p:sp>
        <p:grpSp>
          <p:nvGrpSpPr>
            <p:cNvPr id="69" name="Group 68">
              <a:extLst>
                <a:ext uri="{FF2B5EF4-FFF2-40B4-BE49-F238E27FC236}">
                  <a16:creationId xmlns:a16="http://schemas.microsoft.com/office/drawing/2014/main" id="{5FD67B2B-F547-4E74-B6B2-64F8CDA8FAC1}"/>
                </a:ext>
              </a:extLst>
            </p:cNvPr>
            <p:cNvGrpSpPr/>
            <p:nvPr userDrawn="1"/>
          </p:nvGrpSpPr>
          <p:grpSpPr>
            <a:xfrm>
              <a:off x="-2318863" y="1175951"/>
              <a:ext cx="1847751" cy="535742"/>
              <a:chOff x="-2108199" y="2679700"/>
              <a:chExt cx="2091530" cy="606424"/>
            </a:xfrm>
          </p:grpSpPr>
          <p:grpSp>
            <p:nvGrpSpPr>
              <p:cNvPr id="70" name="Group 69">
                <a:extLst>
                  <a:ext uri="{FF2B5EF4-FFF2-40B4-BE49-F238E27FC236}">
                    <a16:creationId xmlns:a16="http://schemas.microsoft.com/office/drawing/2014/main" id="{FE72A65B-6249-458D-9E66-69B3EE47CF75}"/>
                  </a:ext>
                </a:extLst>
              </p:cNvPr>
              <p:cNvGrpSpPr/>
              <p:nvPr userDrawn="1"/>
            </p:nvGrpSpPr>
            <p:grpSpPr>
              <a:xfrm>
                <a:off x="-2108199" y="2679700"/>
                <a:ext cx="2091530" cy="606424"/>
                <a:chOff x="-2108199" y="2679700"/>
                <a:chExt cx="2091530" cy="606424"/>
              </a:xfrm>
            </p:grpSpPr>
            <p:pic>
              <p:nvPicPr>
                <p:cNvPr id="72" name="Picture 71">
                  <a:extLst>
                    <a:ext uri="{FF2B5EF4-FFF2-40B4-BE49-F238E27FC236}">
                      <a16:creationId xmlns:a16="http://schemas.microsoft.com/office/drawing/2014/main" id="{2838E5F2-0CA3-42AE-955A-03C45CBD9287}"/>
                    </a:ext>
                  </a:extLst>
                </p:cNvPr>
                <p:cNvPicPr>
                  <a:picLocks noChangeAspect="1"/>
                </p:cNvPicPr>
                <p:nvPr userDrawn="1"/>
              </p:nvPicPr>
              <p:blipFill rotWithShape="1">
                <a:blip r:embed="rId7"/>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37456CC7-5BC9-43F4-B6E2-668E84283BC7}"/>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71" name="Graphic 19" descr="Close with solid fill">
                <a:extLst>
                  <a:ext uri="{FF2B5EF4-FFF2-40B4-BE49-F238E27FC236}">
                    <a16:creationId xmlns:a16="http://schemas.microsoft.com/office/drawing/2014/main" id="{6F06E9C8-3B84-40F0-BD67-02727E85177D}"/>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2389223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a:t>Click on icon  </a:t>
            </a:r>
            <a:br>
              <a:rPr lang="en-US" noProof="0"/>
            </a:br>
            <a:r>
              <a:rPr lang="en-US" noProof="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en-US" noProof="0"/>
              <a:t>Click to add title</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en-US" noProof="0"/>
              <a:t>Click to add caption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a:t>Click to add heading</a:t>
            </a:r>
          </a:p>
          <a:p>
            <a:pPr lvl="1"/>
            <a:r>
              <a:rPr lang="en-US" noProof="0"/>
              <a:t>Sub-heading</a:t>
            </a:r>
          </a:p>
          <a:p>
            <a:pPr lvl="2"/>
            <a:r>
              <a:rPr lang="en-US" noProof="0"/>
              <a:t>Body text</a:t>
            </a:r>
          </a:p>
          <a:p>
            <a:pPr lvl="3"/>
            <a:r>
              <a:rPr lang="en-US" noProof="0"/>
              <a:t>Bullet level 1</a:t>
            </a:r>
          </a:p>
          <a:p>
            <a:pPr lvl="4"/>
            <a:r>
              <a:rPr lang="en-US" noProof="0"/>
              <a:t>Bullet level 2</a:t>
            </a:r>
          </a:p>
          <a:p>
            <a:pPr lvl="5"/>
            <a:r>
              <a:rPr lang="en-US" noProof="0"/>
              <a:t>Bullet level 3</a:t>
            </a:r>
          </a:p>
          <a:p>
            <a:pPr lvl="6"/>
            <a:r>
              <a:rPr lang="en-US" noProof="0"/>
              <a:t>Bullet level 4</a:t>
            </a:r>
          </a:p>
          <a:p>
            <a:pPr lvl="7"/>
            <a:r>
              <a:rPr lang="en-US" noProof="0"/>
              <a:t>Bullet level 5</a:t>
            </a:r>
          </a:p>
          <a:p>
            <a:pPr lvl="8"/>
            <a:r>
              <a:rPr lang="en-US" noProof="0"/>
              <a:t>Bullet level 6</a:t>
            </a:r>
          </a:p>
        </p:txBody>
      </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a:p>
        </p:txBody>
      </p:sp>
      <p:sp>
        <p:nvSpPr>
          <p:cNvPr id="44" name="Rectangle 106">
            <a:extLst>
              <a:ext uri="{FF2B5EF4-FFF2-40B4-BE49-F238E27FC236}">
                <a16:creationId xmlns:a16="http://schemas.microsoft.com/office/drawing/2014/main" id="{8271D2E9-5503-4A3A-B02A-2DDF6D7E7F5A}"/>
              </a:ext>
            </a:extLst>
          </p:cNvPr>
          <p:cNvSpPr>
            <a:spLocks noChangeArrowheads="1"/>
          </p:cNvSpPr>
          <p:nvPr userDrawn="1"/>
        </p:nvSpPr>
        <p:spPr bwMode="gray">
          <a:xfrm>
            <a:off x="-2463800" y="3277762"/>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rgbClr val="004285"/>
                </a:solidFill>
                <a:effectLst/>
                <a:uLnTx/>
                <a:uFillTx/>
                <a:latin typeface="Open Sans"/>
                <a:ea typeface="+mn-ea"/>
                <a:cs typeface="+mn-cs"/>
              </a:rPr>
              <a:t>Add an image</a:t>
            </a:r>
            <a:endParaRPr kumimoji="0" lang="en-US" altLang="en-US" sz="1000" b="0" i="0" u="none" strike="noStrike" kern="1200" cap="none" spc="-10" normalizeH="0" baseline="0" noProof="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rgbClr val="004285"/>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rgbClr val="004285"/>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rgbClr val="004285"/>
                </a:solidFill>
                <a:effectLst/>
                <a:uLnTx/>
                <a:uFillTx/>
                <a:latin typeface="Open Sans"/>
                <a:ea typeface="+mn-ea"/>
                <a:cs typeface="+mn-cs"/>
              </a:rPr>
              <a:t>Click ‘Insert’ and the image will be placed</a:t>
            </a:r>
          </a:p>
        </p:txBody>
      </p:sp>
      <p:grpSp>
        <p:nvGrpSpPr>
          <p:cNvPr id="45" name="Group 44">
            <a:extLst>
              <a:ext uri="{FF2B5EF4-FFF2-40B4-BE49-F238E27FC236}">
                <a16:creationId xmlns:a16="http://schemas.microsoft.com/office/drawing/2014/main" id="{7347719C-29DE-4FE2-AA25-3323B61F096C}"/>
              </a:ext>
            </a:extLst>
          </p:cNvPr>
          <p:cNvGrpSpPr/>
          <p:nvPr userDrawn="1"/>
        </p:nvGrpSpPr>
        <p:grpSpPr>
          <a:xfrm>
            <a:off x="12326583" y="1"/>
            <a:ext cx="2329217" cy="5577839"/>
            <a:chOff x="12326583" y="1"/>
            <a:chExt cx="2329217" cy="5577839"/>
          </a:xfrm>
        </p:grpSpPr>
        <p:sp>
          <p:nvSpPr>
            <p:cNvPr id="46" name="Rectangle 106">
              <a:extLst>
                <a:ext uri="{FF2B5EF4-FFF2-40B4-BE49-F238E27FC236}">
                  <a16:creationId xmlns:a16="http://schemas.microsoft.com/office/drawing/2014/main" id="{D66E275E-50DB-40E3-989A-1BBE0864EC96}"/>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7" name="Groep 75">
              <a:extLst>
                <a:ext uri="{FF2B5EF4-FFF2-40B4-BE49-F238E27FC236}">
                  <a16:creationId xmlns:a16="http://schemas.microsoft.com/office/drawing/2014/main" id="{D7B3AD86-0B07-4D49-A312-5442E7A0B42F}"/>
                </a:ext>
              </a:extLst>
            </p:cNvPr>
            <p:cNvGrpSpPr>
              <a:grpSpLocks noChangeAspect="1"/>
            </p:cNvGrpSpPr>
            <p:nvPr userDrawn="1"/>
          </p:nvGrpSpPr>
          <p:grpSpPr>
            <a:xfrm>
              <a:off x="12616299" y="4610804"/>
              <a:ext cx="1766851" cy="793244"/>
              <a:chOff x="2766083" y="6357983"/>
              <a:chExt cx="1485890" cy="667104"/>
            </a:xfrm>
          </p:grpSpPr>
          <p:pic>
            <p:nvPicPr>
              <p:cNvPr id="52" name="Picture 15">
                <a:extLst>
                  <a:ext uri="{FF2B5EF4-FFF2-40B4-BE49-F238E27FC236}">
                    <a16:creationId xmlns:a16="http://schemas.microsoft.com/office/drawing/2014/main" id="{2A6BFE16-8FB7-495A-8DBF-B05F5BF63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3" name="Picture 18">
                <a:extLst>
                  <a:ext uri="{FF2B5EF4-FFF2-40B4-BE49-F238E27FC236}">
                    <a16:creationId xmlns:a16="http://schemas.microsoft.com/office/drawing/2014/main" id="{284D36B9-2BC2-4F87-814F-8A8F86FDD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4" name="Picture 19">
                <a:extLst>
                  <a:ext uri="{FF2B5EF4-FFF2-40B4-BE49-F238E27FC236}">
                    <a16:creationId xmlns:a16="http://schemas.microsoft.com/office/drawing/2014/main" id="{ABD47640-69DD-4FD4-90BA-4300992CA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5" name="Straight Arrow Connector 23">
                <a:extLst>
                  <a:ext uri="{FF2B5EF4-FFF2-40B4-BE49-F238E27FC236}">
                    <a16:creationId xmlns:a16="http://schemas.microsoft.com/office/drawing/2014/main" id="{873A4E40-F8F9-42D2-A608-60802CE48A17}"/>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24">
                <a:extLst>
                  <a:ext uri="{FF2B5EF4-FFF2-40B4-BE49-F238E27FC236}">
                    <a16:creationId xmlns:a16="http://schemas.microsoft.com/office/drawing/2014/main" id="{AC7F216F-7E6F-48DD-85E3-8A34133050B0}"/>
                  </a:ext>
                </a:extLst>
              </p:cNvPr>
              <p:cNvCxnSpPr>
                <a:stCxn id="52" idx="0"/>
                <a:endCxn id="5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26">
                <a:extLst>
                  <a:ext uri="{FF2B5EF4-FFF2-40B4-BE49-F238E27FC236}">
                    <a16:creationId xmlns:a16="http://schemas.microsoft.com/office/drawing/2014/main" id="{12C4C255-BA91-4FEF-BABD-28CC0BAF8CA7}"/>
                  </a:ext>
                </a:extLst>
              </p:cNvPr>
              <p:cNvCxnSpPr>
                <a:stCxn id="52" idx="3"/>
                <a:endCxn id="5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27">
                <a:extLst>
                  <a:ext uri="{FF2B5EF4-FFF2-40B4-BE49-F238E27FC236}">
                    <a16:creationId xmlns:a16="http://schemas.microsoft.com/office/drawing/2014/main" id="{C85166BA-3AEE-4269-8053-B689B583EC7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Oval 28">
                <a:extLst>
                  <a:ext uri="{FF2B5EF4-FFF2-40B4-BE49-F238E27FC236}">
                    <a16:creationId xmlns:a16="http://schemas.microsoft.com/office/drawing/2014/main" id="{EA2A2CCF-0086-462B-870E-6DB320BD68C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err="1">
                  <a:solidFill>
                    <a:schemeClr val="tx1"/>
                  </a:solidFill>
                </a:endParaRPr>
              </a:p>
            </p:txBody>
          </p:sp>
        </p:grpSp>
        <p:pic>
          <p:nvPicPr>
            <p:cNvPr id="48" name="Afbeelding 77">
              <a:extLst>
                <a:ext uri="{FF2B5EF4-FFF2-40B4-BE49-F238E27FC236}">
                  <a16:creationId xmlns:a16="http://schemas.microsoft.com/office/drawing/2014/main" id="{CE9068D8-9C8C-4D2B-9614-58B50CE4EBF6}"/>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9" name="Group 48">
              <a:extLst>
                <a:ext uri="{FF2B5EF4-FFF2-40B4-BE49-F238E27FC236}">
                  <a16:creationId xmlns:a16="http://schemas.microsoft.com/office/drawing/2014/main" id="{CA1643B1-1839-45D0-9188-6FE2A3107256}"/>
                </a:ext>
              </a:extLst>
            </p:cNvPr>
            <p:cNvGrpSpPr>
              <a:grpSpLocks noChangeAspect="1"/>
            </p:cNvGrpSpPr>
            <p:nvPr userDrawn="1"/>
          </p:nvGrpSpPr>
          <p:grpSpPr>
            <a:xfrm>
              <a:off x="12610022" y="1108316"/>
              <a:ext cx="339817" cy="579600"/>
              <a:chOff x="13120767" y="944180"/>
              <a:chExt cx="338852" cy="577954"/>
            </a:xfrm>
          </p:grpSpPr>
          <p:pic>
            <p:nvPicPr>
              <p:cNvPr id="50" name="Picture 49">
                <a:extLst>
                  <a:ext uri="{FF2B5EF4-FFF2-40B4-BE49-F238E27FC236}">
                    <a16:creationId xmlns:a16="http://schemas.microsoft.com/office/drawing/2014/main" id="{8D2224C2-55AA-432B-9C66-A9FB2E9018F0}"/>
                  </a:ext>
                </a:extLst>
              </p:cNvPr>
              <p:cNvPicPr>
                <a:picLocks noChangeAspect="1"/>
              </p:cNvPicPr>
              <p:nvPr userDrawn="1"/>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1" name="Rectangle 21">
                <a:extLst>
                  <a:ext uri="{FF2B5EF4-FFF2-40B4-BE49-F238E27FC236}">
                    <a16:creationId xmlns:a16="http://schemas.microsoft.com/office/drawing/2014/main" id="{13B7AABD-B194-4639-BECC-94F08A2B4B4F}"/>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err="1">
                  <a:solidFill>
                    <a:schemeClr val="tx1"/>
                  </a:solidFill>
                </a:endParaRPr>
              </a:p>
            </p:txBody>
          </p:sp>
        </p:grpSp>
      </p:grpSp>
      <p:grpSp>
        <p:nvGrpSpPr>
          <p:cNvPr id="64" name="Group 63">
            <a:extLst>
              <a:ext uri="{FF2B5EF4-FFF2-40B4-BE49-F238E27FC236}">
                <a16:creationId xmlns:a16="http://schemas.microsoft.com/office/drawing/2014/main" id="{FDE7D56F-8A7B-4390-BD53-805728B1BA86}"/>
              </a:ext>
            </a:extLst>
          </p:cNvPr>
          <p:cNvGrpSpPr/>
          <p:nvPr userDrawn="1"/>
        </p:nvGrpSpPr>
        <p:grpSpPr>
          <a:xfrm>
            <a:off x="-2463800" y="0"/>
            <a:ext cx="2329217" cy="3010976"/>
            <a:chOff x="-2463800" y="0"/>
            <a:chExt cx="2329217" cy="3010976"/>
          </a:xfrm>
        </p:grpSpPr>
        <p:sp>
          <p:nvSpPr>
            <p:cNvPr id="65" name="Rectangle 106">
              <a:extLst>
                <a:ext uri="{FF2B5EF4-FFF2-40B4-BE49-F238E27FC236}">
                  <a16:creationId xmlns:a16="http://schemas.microsoft.com/office/drawing/2014/main" id="{8BB6CB87-8AD6-4A7B-98AE-12DB703914F8}"/>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a:solidFill>
                    <a:schemeClr val="tx1"/>
                  </a:solidFill>
                  <a:latin typeface="+mn-lt"/>
                </a:rPr>
                <a:t>Create heading, </a:t>
              </a:r>
              <a:br>
                <a:rPr lang="en-US" altLang="en-US" sz="1100" b="1" spc="-10" baseline="0" noProof="0">
                  <a:solidFill>
                    <a:schemeClr val="tx1"/>
                  </a:solidFill>
                  <a:latin typeface="+mn-lt"/>
                </a:rPr>
              </a:br>
              <a:r>
                <a:rPr lang="en-US" altLang="en-US" sz="1100" b="1" spc="-10" baseline="0" noProof="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a:solidFill>
                    <a:schemeClr val="tx1"/>
                  </a:solidFill>
                  <a:latin typeface="+mn-lt"/>
                </a:rPr>
                <a:t>Via ‘</a:t>
              </a:r>
              <a:r>
                <a:rPr kumimoji="0" lang="en-US" altLang="en-US" sz="1000" b="0" i="0" u="none" strike="noStrike" kern="1200" cap="none" spc="-10" normalizeH="0" baseline="0" noProof="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a:solidFill>
                  <a:schemeClr val="tx1"/>
                </a:solidFill>
                <a:latin typeface="+mn-lt"/>
              </a:endParaRPr>
            </a:p>
          </p:txBody>
        </p:sp>
        <p:grpSp>
          <p:nvGrpSpPr>
            <p:cNvPr id="66" name="Group 65">
              <a:extLst>
                <a:ext uri="{FF2B5EF4-FFF2-40B4-BE49-F238E27FC236}">
                  <a16:creationId xmlns:a16="http://schemas.microsoft.com/office/drawing/2014/main" id="{67045DBE-933B-4ACC-BD3A-804D41D15111}"/>
                </a:ext>
              </a:extLst>
            </p:cNvPr>
            <p:cNvGrpSpPr/>
            <p:nvPr userDrawn="1"/>
          </p:nvGrpSpPr>
          <p:grpSpPr>
            <a:xfrm>
              <a:off x="-2318863" y="1175951"/>
              <a:ext cx="1847751" cy="535742"/>
              <a:chOff x="-2108199" y="2679700"/>
              <a:chExt cx="2091530" cy="606424"/>
            </a:xfrm>
          </p:grpSpPr>
          <p:grpSp>
            <p:nvGrpSpPr>
              <p:cNvPr id="67" name="Group 66">
                <a:extLst>
                  <a:ext uri="{FF2B5EF4-FFF2-40B4-BE49-F238E27FC236}">
                    <a16:creationId xmlns:a16="http://schemas.microsoft.com/office/drawing/2014/main" id="{8E1D7437-C491-407A-951C-652314F251F5}"/>
                  </a:ext>
                </a:extLst>
              </p:cNvPr>
              <p:cNvGrpSpPr/>
              <p:nvPr userDrawn="1"/>
            </p:nvGrpSpPr>
            <p:grpSpPr>
              <a:xfrm>
                <a:off x="-2108199" y="2679700"/>
                <a:ext cx="2091530" cy="606424"/>
                <a:chOff x="-2108199" y="2679700"/>
                <a:chExt cx="2091530" cy="606424"/>
              </a:xfrm>
            </p:grpSpPr>
            <p:pic>
              <p:nvPicPr>
                <p:cNvPr id="69" name="Picture 68">
                  <a:extLst>
                    <a:ext uri="{FF2B5EF4-FFF2-40B4-BE49-F238E27FC236}">
                      <a16:creationId xmlns:a16="http://schemas.microsoft.com/office/drawing/2014/main" id="{36B04393-6571-46FD-8065-5005B6526FC3}"/>
                    </a:ext>
                  </a:extLst>
                </p:cNvPr>
                <p:cNvPicPr>
                  <a:picLocks noChangeAspect="1"/>
                </p:cNvPicPr>
                <p:nvPr userDrawn="1"/>
              </p:nvPicPr>
              <p:blipFill rotWithShape="1">
                <a:blip r:embed="rId7"/>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74" name="Rectangle 21">
                  <a:extLst>
                    <a:ext uri="{FF2B5EF4-FFF2-40B4-BE49-F238E27FC236}">
                      <a16:creationId xmlns:a16="http://schemas.microsoft.com/office/drawing/2014/main" id="{B08C8F42-B066-4EE8-8601-62CF23325852}"/>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68" name="Graphic 19" descr="Close with solid fill">
                <a:extLst>
                  <a:ext uri="{FF2B5EF4-FFF2-40B4-BE49-F238E27FC236}">
                    <a16:creationId xmlns:a16="http://schemas.microsoft.com/office/drawing/2014/main" id="{1D1E3DC9-C3F1-41C8-AEB7-E906DD4B2A89}"/>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613272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a:t>Click on icon  </a:t>
            </a:r>
            <a:br>
              <a:rPr lang="en-US" noProof="0"/>
            </a:br>
            <a:r>
              <a:rPr lang="en-US" noProof="0"/>
              <a:t>to add picture</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en-US" noProof="0"/>
              <a:t>Click to add caption</a:t>
            </a:r>
          </a:p>
        </p:txBody>
      </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a:p>
        </p:txBody>
      </p:sp>
      <p:grpSp>
        <p:nvGrpSpPr>
          <p:cNvPr id="23" name="Group 22">
            <a:extLst>
              <a:ext uri="{FF2B5EF4-FFF2-40B4-BE49-F238E27FC236}">
                <a16:creationId xmlns:a16="http://schemas.microsoft.com/office/drawing/2014/main" id="{4EE9C3EA-FF1F-43AB-AFD3-BA0CDF724589}"/>
              </a:ext>
            </a:extLst>
          </p:cNvPr>
          <p:cNvGrpSpPr/>
          <p:nvPr userDrawn="1"/>
        </p:nvGrpSpPr>
        <p:grpSpPr>
          <a:xfrm>
            <a:off x="12326583" y="1"/>
            <a:ext cx="2329217" cy="5577839"/>
            <a:chOff x="12326583" y="1"/>
            <a:chExt cx="2329217" cy="5577839"/>
          </a:xfrm>
        </p:grpSpPr>
        <p:sp>
          <p:nvSpPr>
            <p:cNvPr id="24" name="Rectangle 106">
              <a:extLst>
                <a:ext uri="{FF2B5EF4-FFF2-40B4-BE49-F238E27FC236}">
                  <a16:creationId xmlns:a16="http://schemas.microsoft.com/office/drawing/2014/main" id="{FBA92C13-8E5C-4851-9714-75E1C700C288}"/>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25" name="Groep 75">
              <a:extLst>
                <a:ext uri="{FF2B5EF4-FFF2-40B4-BE49-F238E27FC236}">
                  <a16:creationId xmlns:a16="http://schemas.microsoft.com/office/drawing/2014/main" id="{8290358A-43B0-47B5-B597-6CA53517F81B}"/>
                </a:ext>
              </a:extLst>
            </p:cNvPr>
            <p:cNvGrpSpPr>
              <a:grpSpLocks noChangeAspect="1"/>
            </p:cNvGrpSpPr>
            <p:nvPr userDrawn="1"/>
          </p:nvGrpSpPr>
          <p:grpSpPr>
            <a:xfrm>
              <a:off x="12616299" y="4610804"/>
              <a:ext cx="1766851" cy="793244"/>
              <a:chOff x="2766083" y="6357983"/>
              <a:chExt cx="1485890" cy="667104"/>
            </a:xfrm>
          </p:grpSpPr>
          <p:pic>
            <p:nvPicPr>
              <p:cNvPr id="30" name="Picture 15">
                <a:extLst>
                  <a:ext uri="{FF2B5EF4-FFF2-40B4-BE49-F238E27FC236}">
                    <a16:creationId xmlns:a16="http://schemas.microsoft.com/office/drawing/2014/main" id="{25C8DDF7-2F02-49E4-B073-B8F456F98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1" name="Picture 18">
                <a:extLst>
                  <a:ext uri="{FF2B5EF4-FFF2-40B4-BE49-F238E27FC236}">
                    <a16:creationId xmlns:a16="http://schemas.microsoft.com/office/drawing/2014/main" id="{083FF0C3-60DD-444D-A9A9-D71D3D114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2" name="Picture 19">
                <a:extLst>
                  <a:ext uri="{FF2B5EF4-FFF2-40B4-BE49-F238E27FC236}">
                    <a16:creationId xmlns:a16="http://schemas.microsoft.com/office/drawing/2014/main" id="{6F5F6795-99BE-4B58-AD86-0A9C667BC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3" name="Straight Arrow Connector 23">
                <a:extLst>
                  <a:ext uri="{FF2B5EF4-FFF2-40B4-BE49-F238E27FC236}">
                    <a16:creationId xmlns:a16="http://schemas.microsoft.com/office/drawing/2014/main" id="{A6F23C14-AC1F-4EAD-9E9C-6FFCB8B9979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24">
                <a:extLst>
                  <a:ext uri="{FF2B5EF4-FFF2-40B4-BE49-F238E27FC236}">
                    <a16:creationId xmlns:a16="http://schemas.microsoft.com/office/drawing/2014/main" id="{DE27C4C6-44DE-4DF5-B81D-4FE6AC9F5A6D}"/>
                  </a:ext>
                </a:extLst>
              </p:cNvPr>
              <p:cNvCxnSpPr>
                <a:stCxn id="30" idx="0"/>
                <a:endCxn id="30"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26">
                <a:extLst>
                  <a:ext uri="{FF2B5EF4-FFF2-40B4-BE49-F238E27FC236}">
                    <a16:creationId xmlns:a16="http://schemas.microsoft.com/office/drawing/2014/main" id="{5CCDF70F-14C6-4447-B50D-7B6E48CD1096}"/>
                  </a:ext>
                </a:extLst>
              </p:cNvPr>
              <p:cNvCxnSpPr>
                <a:stCxn id="30" idx="3"/>
                <a:endCxn id="30"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27">
                <a:extLst>
                  <a:ext uri="{FF2B5EF4-FFF2-40B4-BE49-F238E27FC236}">
                    <a16:creationId xmlns:a16="http://schemas.microsoft.com/office/drawing/2014/main" id="{12695D69-1514-41F1-9C5D-F2ABDDCFB0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Oval 28">
                <a:extLst>
                  <a:ext uri="{FF2B5EF4-FFF2-40B4-BE49-F238E27FC236}">
                    <a16:creationId xmlns:a16="http://schemas.microsoft.com/office/drawing/2014/main" id="{3510FE3E-9A36-4AAD-9949-92E4EF9695D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err="1">
                  <a:solidFill>
                    <a:schemeClr val="tx1"/>
                  </a:solidFill>
                </a:endParaRPr>
              </a:p>
            </p:txBody>
          </p:sp>
        </p:grpSp>
        <p:pic>
          <p:nvPicPr>
            <p:cNvPr id="26" name="Afbeelding 77">
              <a:extLst>
                <a:ext uri="{FF2B5EF4-FFF2-40B4-BE49-F238E27FC236}">
                  <a16:creationId xmlns:a16="http://schemas.microsoft.com/office/drawing/2014/main" id="{D29BAB33-C333-4754-957D-7D00313EFDF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27" name="Group 26">
              <a:extLst>
                <a:ext uri="{FF2B5EF4-FFF2-40B4-BE49-F238E27FC236}">
                  <a16:creationId xmlns:a16="http://schemas.microsoft.com/office/drawing/2014/main" id="{D6FACCED-FC75-4802-A955-5787B3F84272}"/>
                </a:ext>
              </a:extLst>
            </p:cNvPr>
            <p:cNvGrpSpPr>
              <a:grpSpLocks noChangeAspect="1"/>
            </p:cNvGrpSpPr>
            <p:nvPr userDrawn="1"/>
          </p:nvGrpSpPr>
          <p:grpSpPr>
            <a:xfrm>
              <a:off x="12610022" y="1108316"/>
              <a:ext cx="339817" cy="579600"/>
              <a:chOff x="13120767" y="944180"/>
              <a:chExt cx="338852" cy="577954"/>
            </a:xfrm>
          </p:grpSpPr>
          <p:pic>
            <p:nvPicPr>
              <p:cNvPr id="28" name="Picture 27">
                <a:extLst>
                  <a:ext uri="{FF2B5EF4-FFF2-40B4-BE49-F238E27FC236}">
                    <a16:creationId xmlns:a16="http://schemas.microsoft.com/office/drawing/2014/main" id="{7775F534-B8C6-47C4-89B0-375BAC9D3A42}"/>
                  </a:ext>
                </a:extLst>
              </p:cNvPr>
              <p:cNvPicPr>
                <a:picLocks noChangeAspect="1"/>
              </p:cNvPicPr>
              <p:nvPr userDrawn="1"/>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DA29A168-EAEC-42A5-928D-F02F78DEDD6C}"/>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err="1">
                  <a:solidFill>
                    <a:schemeClr val="tx1"/>
                  </a:solidFill>
                </a:endParaRPr>
              </a:p>
            </p:txBody>
          </p:sp>
        </p:grpSp>
      </p:grpSp>
      <p:sp>
        <p:nvSpPr>
          <p:cNvPr id="59" name="Rectangle 106">
            <a:extLst>
              <a:ext uri="{FF2B5EF4-FFF2-40B4-BE49-F238E27FC236}">
                <a16:creationId xmlns:a16="http://schemas.microsoft.com/office/drawing/2014/main" id="{02C72189-F9CE-4D40-9648-043DEC5CF89C}"/>
              </a:ext>
            </a:extLst>
          </p:cNvPr>
          <p:cNvSpPr>
            <a:spLocks noChangeArrowheads="1"/>
          </p:cNvSpPr>
          <p:nvPr userDrawn="1"/>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rgbClr val="004285"/>
                </a:solidFill>
                <a:effectLst/>
                <a:uLnTx/>
                <a:uFillTx/>
                <a:latin typeface="Open Sans"/>
                <a:ea typeface="+mn-ea"/>
                <a:cs typeface="+mn-cs"/>
              </a:rPr>
              <a:t>Add an image</a:t>
            </a:r>
            <a:endParaRPr kumimoji="0" lang="en-US" altLang="en-US" sz="1000" b="0" i="0" u="none" strike="noStrike" kern="1200" cap="none" spc="-10" normalizeH="0" baseline="0" noProof="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rgbClr val="004285"/>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rgbClr val="004285"/>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rgbClr val="004285"/>
                </a:solidFill>
                <a:effectLst/>
                <a:uLnTx/>
                <a:uFillTx/>
                <a:latin typeface="Open Sans"/>
                <a:ea typeface="+mn-ea"/>
                <a:cs typeface="+mn-cs"/>
              </a:rPr>
              <a:t>Click ‘Insert’ and the image will be placed</a:t>
            </a:r>
          </a:p>
        </p:txBody>
      </p:sp>
    </p:spTree>
    <p:extLst>
      <p:ext uri="{BB962C8B-B14F-4D97-AF65-F5344CB8AC3E}">
        <p14:creationId xmlns:p14="http://schemas.microsoft.com/office/powerpoint/2010/main" val="1390363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en-US" noProof="0"/>
              <a:t>Click to add title</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10" name="Graphic 9">
            <a:extLst>
              <a:ext uri="{FF2B5EF4-FFF2-40B4-BE49-F238E27FC236}">
                <a16:creationId xmlns:a16="http://schemas.microsoft.com/office/drawing/2014/main" id="{ACB71256-6C89-431F-9EAB-D832AF67EF1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4" y="6053515"/>
            <a:ext cx="1591200" cy="461517"/>
          </a:xfrm>
          <a:prstGeom prst="rect">
            <a:avLst/>
          </a:prstGeom>
        </p:spPr>
      </p:pic>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a:p>
        </p:txBody>
      </p:sp>
    </p:spTree>
    <p:extLst>
      <p:ext uri="{BB962C8B-B14F-4D97-AF65-F5344CB8AC3E}">
        <p14:creationId xmlns:p14="http://schemas.microsoft.com/office/powerpoint/2010/main" val="2555719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Graphic 8">
            <a:extLst>
              <a:ext uri="{FF2B5EF4-FFF2-40B4-BE49-F238E27FC236}">
                <a16:creationId xmlns:a16="http://schemas.microsoft.com/office/drawing/2014/main" id="{B131DF28-C529-4C87-8162-61740F882F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tx2"/>
                </a:solidFill>
              </a:defRPr>
            </a:lvl1pPr>
          </a:lstStyle>
          <a:p>
            <a:r>
              <a:rPr lang="en-US" noProof="0"/>
              <a:t>Click to add title</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7" name="Graphic 6">
            <a:extLst>
              <a:ext uri="{FF2B5EF4-FFF2-40B4-BE49-F238E27FC236}">
                <a16:creationId xmlns:a16="http://schemas.microsoft.com/office/drawing/2014/main" id="{0FD8FFBA-5B97-4FC1-A177-F0E7FE4B0B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6264" y="6053515"/>
            <a:ext cx="1591200" cy="461517"/>
          </a:xfrm>
          <a:prstGeom prst="rect">
            <a:avLst/>
          </a:prstGeom>
        </p:spPr>
      </p:pic>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219570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a:t>Click on icon  </a:t>
            </a:r>
            <a:br>
              <a:rPr lang="en-US" noProof="0"/>
            </a:br>
            <a:r>
              <a:rPr lang="en-US" noProof="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tx2"/>
                </a:solidFill>
              </a:defRPr>
            </a:lvl1pPr>
          </a:lstStyle>
          <a:p>
            <a:r>
              <a:rPr lang="en-US" noProof="0"/>
              <a:t>Click to add title</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a:t>Click to add department and date</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chemeClr val="bg2"/>
                </a:solidFill>
              </a:defRPr>
            </a:lvl1pPr>
          </a:lstStyle>
          <a:p>
            <a:pPr lvl="0"/>
            <a:r>
              <a:rPr lang="en-US" noProof="0"/>
              <a:t>Click to add subtitle</a:t>
            </a:r>
          </a:p>
        </p:txBody>
      </p:sp>
      <p:sp>
        <p:nvSpPr>
          <p:cNvPr id="28" name="Rectangle 106">
            <a:extLst>
              <a:ext uri="{FF2B5EF4-FFF2-40B4-BE49-F238E27FC236}">
                <a16:creationId xmlns:a16="http://schemas.microsoft.com/office/drawing/2014/main" id="{E607FD01-CA94-4A67-A95F-2021BDC6C25C}"/>
              </a:ext>
            </a:extLst>
          </p:cNvPr>
          <p:cNvSpPr>
            <a:spLocks noChangeArrowheads="1"/>
          </p:cNvSpPr>
          <p:nvPr userDrawn="1"/>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‘Insert’ and the image will be placed</a:t>
            </a:r>
          </a:p>
        </p:txBody>
      </p:sp>
      <p:sp>
        <p:nvSpPr>
          <p:cNvPr id="29" name="Rectangle 106">
            <a:extLst>
              <a:ext uri="{FF2B5EF4-FFF2-40B4-BE49-F238E27FC236}">
                <a16:creationId xmlns:a16="http://schemas.microsoft.com/office/drawing/2014/main" id="{AE274554-07CC-4734-B686-7CEFD18ED091}"/>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30" name="Group 29">
            <a:extLst>
              <a:ext uri="{FF2B5EF4-FFF2-40B4-BE49-F238E27FC236}">
                <a16:creationId xmlns:a16="http://schemas.microsoft.com/office/drawing/2014/main" id="{B9F231B0-0997-4009-B673-F3D8B1264B46}"/>
              </a:ext>
            </a:extLst>
          </p:cNvPr>
          <p:cNvGrpSpPr/>
          <p:nvPr userDrawn="1"/>
        </p:nvGrpSpPr>
        <p:grpSpPr>
          <a:xfrm>
            <a:off x="12326583" y="1"/>
            <a:ext cx="2329217" cy="5577839"/>
            <a:chOff x="12326583" y="1"/>
            <a:chExt cx="2329217" cy="5577839"/>
          </a:xfrm>
        </p:grpSpPr>
        <p:sp>
          <p:nvSpPr>
            <p:cNvPr id="32" name="Rectangle 106">
              <a:extLst>
                <a:ext uri="{FF2B5EF4-FFF2-40B4-BE49-F238E27FC236}">
                  <a16:creationId xmlns:a16="http://schemas.microsoft.com/office/drawing/2014/main" id="{4DC83239-28D6-4863-B0A3-C7D05549B583}"/>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33" name="Groep 75">
              <a:extLst>
                <a:ext uri="{FF2B5EF4-FFF2-40B4-BE49-F238E27FC236}">
                  <a16:creationId xmlns:a16="http://schemas.microsoft.com/office/drawing/2014/main" id="{FFB172C3-D9F1-412D-92B1-9EA78DF200F2}"/>
                </a:ext>
              </a:extLst>
            </p:cNvPr>
            <p:cNvGrpSpPr>
              <a:grpSpLocks noChangeAspect="1"/>
            </p:cNvGrpSpPr>
            <p:nvPr userDrawn="1"/>
          </p:nvGrpSpPr>
          <p:grpSpPr>
            <a:xfrm>
              <a:off x="12616299" y="4610804"/>
              <a:ext cx="1766851" cy="793244"/>
              <a:chOff x="2766083" y="6357983"/>
              <a:chExt cx="1485890" cy="667104"/>
            </a:xfrm>
          </p:grpSpPr>
          <p:pic>
            <p:nvPicPr>
              <p:cNvPr id="54" name="Picture 15">
                <a:extLst>
                  <a:ext uri="{FF2B5EF4-FFF2-40B4-BE49-F238E27FC236}">
                    <a16:creationId xmlns:a16="http://schemas.microsoft.com/office/drawing/2014/main" id="{B6A47874-FF25-491D-920B-8CD7D9C1B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5" name="Picture 18">
                <a:extLst>
                  <a:ext uri="{FF2B5EF4-FFF2-40B4-BE49-F238E27FC236}">
                    <a16:creationId xmlns:a16="http://schemas.microsoft.com/office/drawing/2014/main" id="{3A3C37DF-1E39-4C36-80F6-F4CB08D1CD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6" name="Picture 19">
                <a:extLst>
                  <a:ext uri="{FF2B5EF4-FFF2-40B4-BE49-F238E27FC236}">
                    <a16:creationId xmlns:a16="http://schemas.microsoft.com/office/drawing/2014/main" id="{C4687FD2-CBA1-4019-A39F-C87B0A6CEA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7" name="Straight Arrow Connector 23">
                <a:extLst>
                  <a:ext uri="{FF2B5EF4-FFF2-40B4-BE49-F238E27FC236}">
                    <a16:creationId xmlns:a16="http://schemas.microsoft.com/office/drawing/2014/main" id="{F0BF0071-31FA-484A-930F-AD2AB2CB540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24">
                <a:extLst>
                  <a:ext uri="{FF2B5EF4-FFF2-40B4-BE49-F238E27FC236}">
                    <a16:creationId xmlns:a16="http://schemas.microsoft.com/office/drawing/2014/main" id="{F4AAF602-49A4-4EFD-A716-B981B2F6EBF6}"/>
                  </a:ext>
                </a:extLst>
              </p:cNvPr>
              <p:cNvCxnSpPr>
                <a:cxnSpLocks/>
                <a:stCxn id="54" idx="0"/>
                <a:endCxn id="5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26">
                <a:extLst>
                  <a:ext uri="{FF2B5EF4-FFF2-40B4-BE49-F238E27FC236}">
                    <a16:creationId xmlns:a16="http://schemas.microsoft.com/office/drawing/2014/main" id="{8A790966-5AC8-4978-BE15-E3FAFD4F7C4E}"/>
                  </a:ext>
                </a:extLst>
              </p:cNvPr>
              <p:cNvCxnSpPr>
                <a:cxnSpLocks/>
                <a:stCxn id="54" idx="3"/>
                <a:endCxn id="5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27">
                <a:extLst>
                  <a:ext uri="{FF2B5EF4-FFF2-40B4-BE49-F238E27FC236}">
                    <a16:creationId xmlns:a16="http://schemas.microsoft.com/office/drawing/2014/main" id="{E1990CA2-0D8A-4C48-9DB5-F6331251DB4C}"/>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Oval 28">
                <a:extLst>
                  <a:ext uri="{FF2B5EF4-FFF2-40B4-BE49-F238E27FC236}">
                    <a16:creationId xmlns:a16="http://schemas.microsoft.com/office/drawing/2014/main" id="{5A561EAC-EAC5-4B8D-BF2B-86E0AF13859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err="1">
                  <a:solidFill>
                    <a:schemeClr val="tx1"/>
                  </a:solidFill>
                </a:endParaRPr>
              </a:p>
            </p:txBody>
          </p:sp>
        </p:grpSp>
        <p:pic>
          <p:nvPicPr>
            <p:cNvPr id="34" name="Afbeelding 77">
              <a:extLst>
                <a:ext uri="{FF2B5EF4-FFF2-40B4-BE49-F238E27FC236}">
                  <a16:creationId xmlns:a16="http://schemas.microsoft.com/office/drawing/2014/main" id="{AF0278BE-D908-439F-9C41-0D203041D69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35" name="Group 34">
              <a:extLst>
                <a:ext uri="{FF2B5EF4-FFF2-40B4-BE49-F238E27FC236}">
                  <a16:creationId xmlns:a16="http://schemas.microsoft.com/office/drawing/2014/main" id="{DA78ACF5-DF81-48C1-8D4A-018A2C51EF5F}"/>
                </a:ext>
              </a:extLst>
            </p:cNvPr>
            <p:cNvGrpSpPr>
              <a:grpSpLocks noChangeAspect="1"/>
            </p:cNvGrpSpPr>
            <p:nvPr userDrawn="1"/>
          </p:nvGrpSpPr>
          <p:grpSpPr>
            <a:xfrm>
              <a:off x="12610022" y="1108316"/>
              <a:ext cx="339817" cy="579600"/>
              <a:chOff x="13120767" y="944180"/>
              <a:chExt cx="338852" cy="577954"/>
            </a:xfrm>
          </p:grpSpPr>
          <p:pic>
            <p:nvPicPr>
              <p:cNvPr id="36" name="Picture 35">
                <a:extLst>
                  <a:ext uri="{FF2B5EF4-FFF2-40B4-BE49-F238E27FC236}">
                    <a16:creationId xmlns:a16="http://schemas.microsoft.com/office/drawing/2014/main" id="{05F851DB-B145-4487-8131-4548DCA45267}"/>
                  </a:ext>
                </a:extLst>
              </p:cNvPr>
              <p:cNvPicPr>
                <a:picLocks noChangeAspect="1"/>
              </p:cNvPicPr>
              <p:nvPr userDrawn="1"/>
            </p:nvPicPr>
            <p:blipFill rotWithShape="1">
              <a:blip r:embed="rId8"/>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37" name="Rectangle 21">
                <a:extLst>
                  <a:ext uri="{FF2B5EF4-FFF2-40B4-BE49-F238E27FC236}">
                    <a16:creationId xmlns:a16="http://schemas.microsoft.com/office/drawing/2014/main" id="{046613CB-16AD-4E66-A2C1-848199A9DCA8}"/>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err="1">
                  <a:solidFill>
                    <a:schemeClr val="tx1"/>
                  </a:solidFill>
                </a:endParaRPr>
              </a:p>
            </p:txBody>
          </p:sp>
        </p:grpSp>
      </p:grpSp>
    </p:spTree>
    <p:extLst>
      <p:ext uri="{BB962C8B-B14F-4D97-AF65-F5344CB8AC3E}">
        <p14:creationId xmlns:p14="http://schemas.microsoft.com/office/powerpoint/2010/main" val="2495878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a:t>Click to add title</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en-US" noProof="0"/>
              <a:t>Click on icon</a:t>
            </a:r>
            <a:br>
              <a:rPr lang="en-US" noProof="0"/>
            </a:br>
            <a:r>
              <a:rPr lang="en-US" noProof="0"/>
              <a:t>to add table</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a:t>Click to add heading</a:t>
            </a:r>
          </a:p>
          <a:p>
            <a:pPr lvl="1"/>
            <a:r>
              <a:rPr lang="en-US" noProof="0"/>
              <a:t>Sub-heading</a:t>
            </a:r>
          </a:p>
          <a:p>
            <a:pPr lvl="2"/>
            <a:r>
              <a:rPr lang="en-US" noProof="0"/>
              <a:t>Body text</a:t>
            </a:r>
          </a:p>
          <a:p>
            <a:pPr lvl="3"/>
            <a:r>
              <a:rPr lang="en-US" noProof="0"/>
              <a:t>Bullet level 1</a:t>
            </a:r>
          </a:p>
          <a:p>
            <a:pPr lvl="4"/>
            <a:r>
              <a:rPr lang="en-US" noProof="0"/>
              <a:t>Bullet level 2</a:t>
            </a:r>
          </a:p>
          <a:p>
            <a:pPr lvl="5"/>
            <a:r>
              <a:rPr lang="en-US" noProof="0"/>
              <a:t>Bullet level 3</a:t>
            </a:r>
          </a:p>
          <a:p>
            <a:pPr lvl="6"/>
            <a:r>
              <a:rPr lang="en-US" noProof="0"/>
              <a:t>Bullet level 4</a:t>
            </a:r>
          </a:p>
          <a:p>
            <a:pPr lvl="7"/>
            <a:r>
              <a:rPr lang="en-US" noProof="0"/>
              <a:t>Bullet level 5</a:t>
            </a:r>
          </a:p>
          <a:p>
            <a:pPr lvl="8"/>
            <a:r>
              <a:rPr lang="en-US" noProof="0"/>
              <a:t>Bullet level 6</a:t>
            </a:r>
          </a:p>
        </p:txBody>
      </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a:p>
        </p:txBody>
      </p:sp>
      <p:sp>
        <p:nvSpPr>
          <p:cNvPr id="20" name="Rectangle 106">
            <a:extLst>
              <a:ext uri="{FF2B5EF4-FFF2-40B4-BE49-F238E27FC236}">
                <a16:creationId xmlns:a16="http://schemas.microsoft.com/office/drawing/2014/main" id="{9C24C4B8-89EA-4863-B602-CE5B7372D584}"/>
              </a:ext>
            </a:extLst>
          </p:cNvPr>
          <p:cNvSpPr>
            <a:spLocks noChangeArrowheads="1"/>
          </p:cNvSpPr>
          <p:nvPr userDrawn="1"/>
        </p:nvSpPr>
        <p:spPr bwMode="gray">
          <a:xfrm>
            <a:off x="12326583" y="0"/>
            <a:ext cx="2329217" cy="240388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rgbClr val="004285"/>
                </a:solidFill>
                <a:effectLst/>
                <a:uLnTx/>
                <a:uFillTx/>
                <a:latin typeface="Open Sans"/>
                <a:ea typeface="+mn-ea"/>
                <a:cs typeface="+mn-cs"/>
              </a:rPr>
              <a:t>Add a table</a:t>
            </a:r>
            <a:endParaRPr kumimoji="0" lang="en-US" altLang="en-US" sz="1000" b="0" i="0" u="none" strike="noStrike" kern="1200" cap="none" spc="-10" normalizeH="0" baseline="0" noProof="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rgbClr val="004285"/>
                </a:solidFill>
                <a:effectLst/>
                <a:uLnTx/>
                <a:uFillTx/>
                <a:latin typeface="Open Sans"/>
                <a:ea typeface="+mn-ea"/>
                <a:cs typeface="+mn-cs"/>
              </a:rPr>
              <a:t>Click on the icon in the middle of the table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rgbClr val="004285"/>
                </a:solidFill>
                <a:effectLst/>
                <a:uLnTx/>
                <a:uFillTx/>
                <a:latin typeface="Open Sans"/>
                <a:ea typeface="+mn-ea"/>
                <a:cs typeface="+mn-cs"/>
              </a:rPr>
              <a:t>Choose how many columns and rows the table you want to insert should have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rgbClr val="004285"/>
                </a:solidFill>
                <a:effectLst/>
                <a:uLnTx/>
                <a:uFillTx/>
                <a:latin typeface="Open Sans"/>
                <a:ea typeface="+mn-ea"/>
                <a:cs typeface="+mn-cs"/>
              </a:rPr>
              <a:t>Click ‘OK’ and the table will be inserted which can be filled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rgbClr val="004285"/>
                </a:solidFill>
                <a:effectLst/>
                <a:uLnTx/>
                <a:uFillTx/>
                <a:latin typeface="Open Sans"/>
                <a:ea typeface="+mn-ea"/>
                <a:cs typeface="+mn-cs"/>
              </a:rPr>
              <a:t>Then select all the text in the table, adjust the font size to 14pt and color the black text to dark blue</a:t>
            </a:r>
          </a:p>
        </p:txBody>
      </p:sp>
      <p:grpSp>
        <p:nvGrpSpPr>
          <p:cNvPr id="21" name="Group 20">
            <a:extLst>
              <a:ext uri="{FF2B5EF4-FFF2-40B4-BE49-F238E27FC236}">
                <a16:creationId xmlns:a16="http://schemas.microsoft.com/office/drawing/2014/main" id="{0E4F7BE6-4C36-40A7-AA53-E8233219AA44}"/>
              </a:ext>
            </a:extLst>
          </p:cNvPr>
          <p:cNvGrpSpPr/>
          <p:nvPr userDrawn="1"/>
        </p:nvGrpSpPr>
        <p:grpSpPr>
          <a:xfrm>
            <a:off x="-2463800" y="0"/>
            <a:ext cx="2329217" cy="3010976"/>
            <a:chOff x="-2463800" y="0"/>
            <a:chExt cx="2329217" cy="3010976"/>
          </a:xfrm>
        </p:grpSpPr>
        <p:sp>
          <p:nvSpPr>
            <p:cNvPr id="22" name="Rectangle 106">
              <a:extLst>
                <a:ext uri="{FF2B5EF4-FFF2-40B4-BE49-F238E27FC236}">
                  <a16:creationId xmlns:a16="http://schemas.microsoft.com/office/drawing/2014/main" id="{382F3E05-ECEE-4DDE-AEB7-7720D044CC93}"/>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a:solidFill>
                    <a:schemeClr val="tx1"/>
                  </a:solidFill>
                  <a:latin typeface="+mn-lt"/>
                </a:rPr>
                <a:t>Create heading, </a:t>
              </a:r>
              <a:br>
                <a:rPr lang="en-US" altLang="en-US" sz="1100" b="1" spc="-10" baseline="0" noProof="0">
                  <a:solidFill>
                    <a:schemeClr val="tx1"/>
                  </a:solidFill>
                  <a:latin typeface="+mn-lt"/>
                </a:rPr>
              </a:br>
              <a:r>
                <a:rPr lang="en-US" altLang="en-US" sz="1100" b="1" spc="-10" baseline="0" noProof="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a:solidFill>
                    <a:schemeClr val="tx1"/>
                  </a:solidFill>
                  <a:latin typeface="+mn-lt"/>
                </a:rPr>
                <a:t>Via ‘</a:t>
              </a:r>
              <a:r>
                <a:rPr kumimoji="0" lang="en-US" altLang="en-US" sz="1000" b="0" i="0" u="none" strike="noStrike" kern="1200" cap="none" spc="-10" normalizeH="0" baseline="0" noProof="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a:solidFill>
                  <a:schemeClr val="tx1"/>
                </a:solidFill>
                <a:latin typeface="+mn-lt"/>
              </a:endParaRPr>
            </a:p>
          </p:txBody>
        </p:sp>
        <p:grpSp>
          <p:nvGrpSpPr>
            <p:cNvPr id="23" name="Group 22">
              <a:extLst>
                <a:ext uri="{FF2B5EF4-FFF2-40B4-BE49-F238E27FC236}">
                  <a16:creationId xmlns:a16="http://schemas.microsoft.com/office/drawing/2014/main" id="{2EF23516-2677-4366-A601-E21D2B8F6437}"/>
                </a:ext>
              </a:extLst>
            </p:cNvPr>
            <p:cNvGrpSpPr/>
            <p:nvPr userDrawn="1"/>
          </p:nvGrpSpPr>
          <p:grpSpPr>
            <a:xfrm>
              <a:off x="-2318863" y="1175951"/>
              <a:ext cx="1847751" cy="535742"/>
              <a:chOff x="-2108199" y="2679700"/>
              <a:chExt cx="2091530" cy="606424"/>
            </a:xfrm>
          </p:grpSpPr>
          <p:grpSp>
            <p:nvGrpSpPr>
              <p:cNvPr id="24" name="Group 23">
                <a:extLst>
                  <a:ext uri="{FF2B5EF4-FFF2-40B4-BE49-F238E27FC236}">
                    <a16:creationId xmlns:a16="http://schemas.microsoft.com/office/drawing/2014/main" id="{F08E645D-42C3-4826-9EC7-D9B1A193918C}"/>
                  </a:ext>
                </a:extLst>
              </p:cNvPr>
              <p:cNvGrpSpPr/>
              <p:nvPr userDrawn="1"/>
            </p:nvGrpSpPr>
            <p:grpSpPr>
              <a:xfrm>
                <a:off x="-2108199" y="2679700"/>
                <a:ext cx="2091530" cy="606424"/>
                <a:chOff x="-2108199" y="2679700"/>
                <a:chExt cx="2091530" cy="606424"/>
              </a:xfrm>
            </p:grpSpPr>
            <p:pic>
              <p:nvPicPr>
                <p:cNvPr id="26" name="Picture 25">
                  <a:extLst>
                    <a:ext uri="{FF2B5EF4-FFF2-40B4-BE49-F238E27FC236}">
                      <a16:creationId xmlns:a16="http://schemas.microsoft.com/office/drawing/2014/main" id="{FD57E7FC-9120-4638-8018-871BCD39AD13}"/>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7" name="Rectangle 21">
                  <a:extLst>
                    <a:ext uri="{FF2B5EF4-FFF2-40B4-BE49-F238E27FC236}">
                      <a16:creationId xmlns:a16="http://schemas.microsoft.com/office/drawing/2014/main" id="{6AC6B26A-57B6-403F-8D3B-55E148C9E21C}"/>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25" name="Graphic 19" descr="Close with solid fill">
                <a:extLst>
                  <a:ext uri="{FF2B5EF4-FFF2-40B4-BE49-F238E27FC236}">
                    <a16:creationId xmlns:a16="http://schemas.microsoft.com/office/drawing/2014/main" id="{A597C326-3A09-4DBB-8F5C-2C8EE77E339B}"/>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14" name="Rectangle 106">
            <a:extLst>
              <a:ext uri="{FF2B5EF4-FFF2-40B4-BE49-F238E27FC236}">
                <a16:creationId xmlns:a16="http://schemas.microsoft.com/office/drawing/2014/main" id="{0AAD801C-2FBF-46C5-8AAF-4EDEF84988CF}"/>
              </a:ext>
            </a:extLst>
          </p:cNvPr>
          <p:cNvSpPr>
            <a:spLocks noChangeArrowheads="1"/>
          </p:cNvSpPr>
          <p:nvPr userDrawn="1"/>
        </p:nvSpPr>
        <p:spPr bwMode="gray">
          <a:xfrm>
            <a:off x="12326583" y="2650260"/>
            <a:ext cx="2329217" cy="166522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Add vertical lines to a table</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Insert a table. The table is inserted without vertical lines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To add the vertical lines; Click in the 'Table Style Options' menu, choose the 'Banded Columns' function and the vertical lines will appear</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p:txBody>
      </p:sp>
    </p:spTree>
    <p:extLst>
      <p:ext uri="{BB962C8B-B14F-4D97-AF65-F5344CB8AC3E}">
        <p14:creationId xmlns:p14="http://schemas.microsoft.com/office/powerpoint/2010/main" val="1799207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a:t>Click to add title</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en-US" noProof="0"/>
              <a:t>Click on icon</a:t>
            </a:r>
            <a:br>
              <a:rPr lang="en-US" noProof="0"/>
            </a:br>
            <a:r>
              <a:rPr lang="en-US" noProof="0"/>
              <a:t>to add table</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a:p>
        </p:txBody>
      </p:sp>
      <p:sp>
        <p:nvSpPr>
          <p:cNvPr id="6" name="Rectangle 106">
            <a:extLst>
              <a:ext uri="{FF2B5EF4-FFF2-40B4-BE49-F238E27FC236}">
                <a16:creationId xmlns:a16="http://schemas.microsoft.com/office/drawing/2014/main" id="{6A62AD01-4E37-4D91-851E-18F47C781621}"/>
              </a:ext>
            </a:extLst>
          </p:cNvPr>
          <p:cNvSpPr>
            <a:spLocks noChangeArrowheads="1"/>
          </p:cNvSpPr>
          <p:nvPr userDrawn="1"/>
        </p:nvSpPr>
        <p:spPr bwMode="gray">
          <a:xfrm>
            <a:off x="12326583" y="0"/>
            <a:ext cx="2329217" cy="240388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rgbClr val="004285"/>
                </a:solidFill>
                <a:effectLst/>
                <a:uLnTx/>
                <a:uFillTx/>
                <a:latin typeface="Open Sans"/>
                <a:ea typeface="+mn-ea"/>
                <a:cs typeface="+mn-cs"/>
              </a:rPr>
              <a:t>Add a table</a:t>
            </a:r>
            <a:endParaRPr kumimoji="0" lang="en-US" altLang="en-US" sz="1000" b="0" i="0" u="none" strike="noStrike" kern="1200" cap="none" spc="-10" normalizeH="0" baseline="0" noProof="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rgbClr val="004285"/>
                </a:solidFill>
                <a:effectLst/>
                <a:uLnTx/>
                <a:uFillTx/>
                <a:latin typeface="Open Sans"/>
                <a:ea typeface="+mn-ea"/>
                <a:cs typeface="+mn-cs"/>
              </a:rPr>
              <a:t>Click on the icon in the middle of the table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rgbClr val="004285"/>
                </a:solidFill>
                <a:effectLst/>
                <a:uLnTx/>
                <a:uFillTx/>
                <a:latin typeface="Open Sans"/>
                <a:ea typeface="+mn-ea"/>
                <a:cs typeface="+mn-cs"/>
              </a:rPr>
              <a:t>Choose how many columns and rows the table you want to insert should have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rgbClr val="004285"/>
                </a:solidFill>
                <a:effectLst/>
                <a:uLnTx/>
                <a:uFillTx/>
                <a:latin typeface="Open Sans"/>
                <a:ea typeface="+mn-ea"/>
                <a:cs typeface="+mn-cs"/>
              </a:rPr>
              <a:t>Click ‘OK’ and the table will be inserted which can be filled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rgbClr val="004285"/>
                </a:solidFill>
                <a:effectLst/>
                <a:uLnTx/>
                <a:uFillTx/>
                <a:latin typeface="Open Sans"/>
                <a:ea typeface="+mn-ea"/>
                <a:cs typeface="+mn-cs"/>
              </a:rPr>
              <a:t>Then select all the text in the table, adjust the font size to 14pt and color the black text to dark blue</a:t>
            </a:r>
          </a:p>
        </p:txBody>
      </p:sp>
      <p:sp>
        <p:nvSpPr>
          <p:cNvPr id="7" name="Rectangle 106">
            <a:extLst>
              <a:ext uri="{FF2B5EF4-FFF2-40B4-BE49-F238E27FC236}">
                <a16:creationId xmlns:a16="http://schemas.microsoft.com/office/drawing/2014/main" id="{C52EF288-4272-49FD-8883-204E4FEBED20}"/>
              </a:ext>
            </a:extLst>
          </p:cNvPr>
          <p:cNvSpPr>
            <a:spLocks noChangeArrowheads="1"/>
          </p:cNvSpPr>
          <p:nvPr userDrawn="1"/>
        </p:nvSpPr>
        <p:spPr bwMode="gray">
          <a:xfrm>
            <a:off x="12326583" y="2650260"/>
            <a:ext cx="2329217" cy="166522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Add vertical lines to a table</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Insert a table. The table is inserted without vertical lines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To add the vertical lines; Click in the 'Table Style Options' menu, choose the 'Banded Columns' function and the vertical lines will appear</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p:txBody>
      </p:sp>
    </p:spTree>
    <p:extLst>
      <p:ext uri="{BB962C8B-B14F-4D97-AF65-F5344CB8AC3E}">
        <p14:creationId xmlns:p14="http://schemas.microsoft.com/office/powerpoint/2010/main" val="1957992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en-US" noProof="0"/>
              <a:t>Click on icon</a:t>
            </a:r>
            <a:br>
              <a:rPr lang="en-US" noProof="0"/>
            </a:br>
            <a:r>
              <a:rPr lang="en-US" noProof="0"/>
              <a:t>to add chart</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a:t>Click to add heading</a:t>
            </a:r>
          </a:p>
          <a:p>
            <a:pPr lvl="1"/>
            <a:r>
              <a:rPr lang="en-US" noProof="0"/>
              <a:t>Sub-heading</a:t>
            </a:r>
          </a:p>
          <a:p>
            <a:pPr lvl="2"/>
            <a:r>
              <a:rPr lang="en-US" noProof="0"/>
              <a:t>Body text</a:t>
            </a:r>
          </a:p>
          <a:p>
            <a:pPr lvl="3"/>
            <a:r>
              <a:rPr lang="en-US" noProof="0"/>
              <a:t>Bullet level 1</a:t>
            </a:r>
          </a:p>
          <a:p>
            <a:pPr lvl="4"/>
            <a:r>
              <a:rPr lang="en-US" noProof="0"/>
              <a:t>Bullet level 2</a:t>
            </a:r>
          </a:p>
          <a:p>
            <a:pPr lvl="5"/>
            <a:r>
              <a:rPr lang="en-US" noProof="0"/>
              <a:t>Bullet level 3</a:t>
            </a:r>
          </a:p>
          <a:p>
            <a:pPr lvl="6"/>
            <a:r>
              <a:rPr lang="en-US" noProof="0"/>
              <a:t>Bullet level 4</a:t>
            </a:r>
          </a:p>
          <a:p>
            <a:pPr lvl="7"/>
            <a:r>
              <a:rPr lang="en-US" noProof="0"/>
              <a:t>Bullet level 5</a:t>
            </a:r>
          </a:p>
          <a:p>
            <a:pPr lvl="8"/>
            <a:r>
              <a:rPr lang="en-US" noProof="0"/>
              <a:t>Bullet level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a:t>Click to add source text</a:t>
            </a:r>
          </a:p>
        </p:txBody>
      </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a:p>
        </p:txBody>
      </p:sp>
      <p:grpSp>
        <p:nvGrpSpPr>
          <p:cNvPr id="16" name="Group 15">
            <a:extLst>
              <a:ext uri="{FF2B5EF4-FFF2-40B4-BE49-F238E27FC236}">
                <a16:creationId xmlns:a16="http://schemas.microsoft.com/office/drawing/2014/main" id="{3985A518-E0A7-4A91-9DBC-41D2EBDE915F}"/>
              </a:ext>
            </a:extLst>
          </p:cNvPr>
          <p:cNvGrpSpPr/>
          <p:nvPr userDrawn="1"/>
        </p:nvGrpSpPr>
        <p:grpSpPr>
          <a:xfrm>
            <a:off x="-2463800" y="0"/>
            <a:ext cx="2329217" cy="3010976"/>
            <a:chOff x="-2463800" y="0"/>
            <a:chExt cx="2329217" cy="3010976"/>
          </a:xfrm>
        </p:grpSpPr>
        <p:sp>
          <p:nvSpPr>
            <p:cNvPr id="17" name="Rectangle 106">
              <a:extLst>
                <a:ext uri="{FF2B5EF4-FFF2-40B4-BE49-F238E27FC236}">
                  <a16:creationId xmlns:a16="http://schemas.microsoft.com/office/drawing/2014/main" id="{1632026E-593D-4DB5-9EF1-0E0986DBE928}"/>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a:solidFill>
                    <a:schemeClr val="tx1"/>
                  </a:solidFill>
                  <a:latin typeface="+mn-lt"/>
                </a:rPr>
                <a:t>Create heading, </a:t>
              </a:r>
              <a:br>
                <a:rPr lang="en-US" altLang="en-US" sz="1100" b="1" spc="-10" baseline="0" noProof="0">
                  <a:solidFill>
                    <a:schemeClr val="tx1"/>
                  </a:solidFill>
                  <a:latin typeface="+mn-lt"/>
                </a:rPr>
              </a:br>
              <a:r>
                <a:rPr lang="en-US" altLang="en-US" sz="1100" b="1" spc="-10" baseline="0" noProof="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a:solidFill>
                    <a:schemeClr val="tx1"/>
                  </a:solidFill>
                  <a:latin typeface="+mn-lt"/>
                </a:rPr>
                <a:t>Via ‘</a:t>
              </a:r>
              <a:r>
                <a:rPr kumimoji="0" lang="en-US" altLang="en-US" sz="1000" b="0" i="0" u="none" strike="noStrike" kern="1200" cap="none" spc="-10" normalizeH="0" baseline="0" noProof="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a:solidFill>
                  <a:schemeClr val="tx1"/>
                </a:solidFill>
                <a:latin typeface="+mn-lt"/>
              </a:endParaRPr>
            </a:p>
          </p:txBody>
        </p:sp>
        <p:grpSp>
          <p:nvGrpSpPr>
            <p:cNvPr id="20" name="Group 19">
              <a:extLst>
                <a:ext uri="{FF2B5EF4-FFF2-40B4-BE49-F238E27FC236}">
                  <a16:creationId xmlns:a16="http://schemas.microsoft.com/office/drawing/2014/main" id="{012E2A27-76C5-4742-A76E-56EF39891FD3}"/>
                </a:ext>
              </a:extLst>
            </p:cNvPr>
            <p:cNvGrpSpPr/>
            <p:nvPr userDrawn="1"/>
          </p:nvGrpSpPr>
          <p:grpSpPr>
            <a:xfrm>
              <a:off x="-2318863" y="1175951"/>
              <a:ext cx="1847751" cy="535742"/>
              <a:chOff x="-2108199" y="2679700"/>
              <a:chExt cx="2091530" cy="606424"/>
            </a:xfrm>
          </p:grpSpPr>
          <p:grpSp>
            <p:nvGrpSpPr>
              <p:cNvPr id="21" name="Group 20">
                <a:extLst>
                  <a:ext uri="{FF2B5EF4-FFF2-40B4-BE49-F238E27FC236}">
                    <a16:creationId xmlns:a16="http://schemas.microsoft.com/office/drawing/2014/main" id="{3FD39359-F454-473B-8E3D-E77BAFC4E6CA}"/>
                  </a:ext>
                </a:extLst>
              </p:cNvPr>
              <p:cNvGrpSpPr/>
              <p:nvPr userDrawn="1"/>
            </p:nvGrpSpPr>
            <p:grpSpPr>
              <a:xfrm>
                <a:off x="-2108199" y="2679700"/>
                <a:ext cx="2091530" cy="606424"/>
                <a:chOff x="-2108199" y="2679700"/>
                <a:chExt cx="2091530" cy="606424"/>
              </a:xfrm>
            </p:grpSpPr>
            <p:pic>
              <p:nvPicPr>
                <p:cNvPr id="23" name="Picture 22">
                  <a:extLst>
                    <a:ext uri="{FF2B5EF4-FFF2-40B4-BE49-F238E27FC236}">
                      <a16:creationId xmlns:a16="http://schemas.microsoft.com/office/drawing/2014/main" id="{0B77FCBA-B02B-4B51-B5AC-EA60A1CDAC02}"/>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7" name="Rectangle 21">
                  <a:extLst>
                    <a:ext uri="{FF2B5EF4-FFF2-40B4-BE49-F238E27FC236}">
                      <a16:creationId xmlns:a16="http://schemas.microsoft.com/office/drawing/2014/main" id="{DA4F290E-B67A-4EAD-B354-E770B23FC280}"/>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22" name="Graphic 19" descr="Close with solid fill">
                <a:extLst>
                  <a:ext uri="{FF2B5EF4-FFF2-40B4-BE49-F238E27FC236}">
                    <a16:creationId xmlns:a16="http://schemas.microsoft.com/office/drawing/2014/main" id="{4D85A030-8918-472A-BE73-4F8DF0314941}"/>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3093890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en-US" noProof="0"/>
              <a:t>Click on icon</a:t>
            </a:r>
            <a:br>
              <a:rPr lang="en-US" noProof="0"/>
            </a:br>
            <a:r>
              <a:rPr lang="en-US" noProof="0"/>
              <a:t>to add chart</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a:t>Click to add heading</a:t>
            </a:r>
          </a:p>
          <a:p>
            <a:pPr lvl="1"/>
            <a:r>
              <a:rPr lang="en-US" noProof="0"/>
              <a:t>Sub-heading</a:t>
            </a:r>
          </a:p>
          <a:p>
            <a:pPr lvl="2"/>
            <a:r>
              <a:rPr lang="en-US" noProof="0"/>
              <a:t>Body text</a:t>
            </a:r>
          </a:p>
          <a:p>
            <a:pPr lvl="3"/>
            <a:r>
              <a:rPr lang="en-US" noProof="0"/>
              <a:t>Bullet level 1</a:t>
            </a:r>
          </a:p>
          <a:p>
            <a:pPr lvl="4"/>
            <a:r>
              <a:rPr lang="en-US" noProof="0"/>
              <a:t>Bullet level 2</a:t>
            </a:r>
          </a:p>
          <a:p>
            <a:pPr lvl="5"/>
            <a:r>
              <a:rPr lang="en-US" noProof="0"/>
              <a:t>Bullet level 3</a:t>
            </a:r>
          </a:p>
          <a:p>
            <a:pPr lvl="6"/>
            <a:r>
              <a:rPr lang="en-US" noProof="0"/>
              <a:t>Bullet level 4</a:t>
            </a:r>
          </a:p>
          <a:p>
            <a:pPr lvl="7"/>
            <a:r>
              <a:rPr lang="en-US" noProof="0"/>
              <a:t>Bullet level 5</a:t>
            </a:r>
          </a:p>
          <a:p>
            <a:pPr lvl="8"/>
            <a:r>
              <a:rPr lang="en-US" noProof="0"/>
              <a:t>Bullet level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a:t>Click to add source text</a:t>
            </a:r>
          </a:p>
        </p:txBody>
      </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a:p>
        </p:txBody>
      </p:sp>
      <p:grpSp>
        <p:nvGrpSpPr>
          <p:cNvPr id="21" name="Group 20">
            <a:extLst>
              <a:ext uri="{FF2B5EF4-FFF2-40B4-BE49-F238E27FC236}">
                <a16:creationId xmlns:a16="http://schemas.microsoft.com/office/drawing/2014/main" id="{A89C9194-3F30-4AF6-9560-B808E49B219A}"/>
              </a:ext>
            </a:extLst>
          </p:cNvPr>
          <p:cNvGrpSpPr/>
          <p:nvPr userDrawn="1"/>
        </p:nvGrpSpPr>
        <p:grpSpPr>
          <a:xfrm>
            <a:off x="-2463800" y="0"/>
            <a:ext cx="2329217" cy="3010976"/>
            <a:chOff x="-2463800" y="0"/>
            <a:chExt cx="2329217" cy="3010976"/>
          </a:xfrm>
        </p:grpSpPr>
        <p:sp>
          <p:nvSpPr>
            <p:cNvPr id="22" name="Rectangle 106">
              <a:extLst>
                <a:ext uri="{FF2B5EF4-FFF2-40B4-BE49-F238E27FC236}">
                  <a16:creationId xmlns:a16="http://schemas.microsoft.com/office/drawing/2014/main" id="{B4ED0B16-3ECE-4DE8-AF1C-D6336E9B5D7D}"/>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a:solidFill>
                    <a:schemeClr val="tx1"/>
                  </a:solidFill>
                  <a:latin typeface="+mn-lt"/>
                </a:rPr>
                <a:t>Create heading, </a:t>
              </a:r>
              <a:br>
                <a:rPr lang="en-US" altLang="en-US" sz="1100" b="1" spc="-10" baseline="0" noProof="0">
                  <a:solidFill>
                    <a:schemeClr val="tx1"/>
                  </a:solidFill>
                  <a:latin typeface="+mn-lt"/>
                </a:rPr>
              </a:br>
              <a:r>
                <a:rPr lang="en-US" altLang="en-US" sz="1100" b="1" spc="-10" baseline="0" noProof="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a:solidFill>
                    <a:schemeClr val="tx1"/>
                  </a:solidFill>
                  <a:latin typeface="+mn-lt"/>
                </a:rPr>
                <a:t>Via ‘</a:t>
              </a:r>
              <a:r>
                <a:rPr kumimoji="0" lang="en-US" altLang="en-US" sz="1000" b="0" i="0" u="none" strike="noStrike" kern="1200" cap="none" spc="-10" normalizeH="0" baseline="0" noProof="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a:solidFill>
                  <a:schemeClr val="tx1"/>
                </a:solidFill>
                <a:latin typeface="+mn-lt"/>
              </a:endParaRPr>
            </a:p>
          </p:txBody>
        </p:sp>
        <p:grpSp>
          <p:nvGrpSpPr>
            <p:cNvPr id="23" name="Group 22">
              <a:extLst>
                <a:ext uri="{FF2B5EF4-FFF2-40B4-BE49-F238E27FC236}">
                  <a16:creationId xmlns:a16="http://schemas.microsoft.com/office/drawing/2014/main" id="{469ADC3E-A72C-4F23-8A7F-27B34C823AFE}"/>
                </a:ext>
              </a:extLst>
            </p:cNvPr>
            <p:cNvGrpSpPr/>
            <p:nvPr userDrawn="1"/>
          </p:nvGrpSpPr>
          <p:grpSpPr>
            <a:xfrm>
              <a:off x="-2318863" y="1175951"/>
              <a:ext cx="1847751" cy="535742"/>
              <a:chOff x="-2108199" y="2679700"/>
              <a:chExt cx="2091530" cy="606424"/>
            </a:xfrm>
          </p:grpSpPr>
          <p:grpSp>
            <p:nvGrpSpPr>
              <p:cNvPr id="24" name="Group 23">
                <a:extLst>
                  <a:ext uri="{FF2B5EF4-FFF2-40B4-BE49-F238E27FC236}">
                    <a16:creationId xmlns:a16="http://schemas.microsoft.com/office/drawing/2014/main" id="{A485281C-144A-4177-BB1E-732ACB7BD574}"/>
                  </a:ext>
                </a:extLst>
              </p:cNvPr>
              <p:cNvGrpSpPr/>
              <p:nvPr userDrawn="1"/>
            </p:nvGrpSpPr>
            <p:grpSpPr>
              <a:xfrm>
                <a:off x="-2108199" y="2679700"/>
                <a:ext cx="2091530" cy="606424"/>
                <a:chOff x="-2108199" y="2679700"/>
                <a:chExt cx="2091530" cy="606424"/>
              </a:xfrm>
            </p:grpSpPr>
            <p:pic>
              <p:nvPicPr>
                <p:cNvPr id="26" name="Picture 25">
                  <a:extLst>
                    <a:ext uri="{FF2B5EF4-FFF2-40B4-BE49-F238E27FC236}">
                      <a16:creationId xmlns:a16="http://schemas.microsoft.com/office/drawing/2014/main" id="{7BA24487-1793-4009-8144-C0B87312BAE7}"/>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7" name="Rectangle 21">
                  <a:extLst>
                    <a:ext uri="{FF2B5EF4-FFF2-40B4-BE49-F238E27FC236}">
                      <a16:creationId xmlns:a16="http://schemas.microsoft.com/office/drawing/2014/main" id="{C429563E-9F7F-4E40-9CC1-B29BE06F7BC9}"/>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25" name="Graphic 19" descr="Close with solid fill">
                <a:extLst>
                  <a:ext uri="{FF2B5EF4-FFF2-40B4-BE49-F238E27FC236}">
                    <a16:creationId xmlns:a16="http://schemas.microsoft.com/office/drawing/2014/main" id="{42D4C060-8968-4D27-B189-CC3D65485EA5}"/>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2162236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en-US" noProof="0"/>
              <a:t>Click on icon</a:t>
            </a:r>
            <a:br>
              <a:rPr lang="en-US" noProof="0"/>
            </a:br>
            <a:r>
              <a:rPr lang="en-US" noProof="0"/>
              <a:t>to add chart</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en-US" noProof="0"/>
              <a:t>Click on icon</a:t>
            </a:r>
            <a:br>
              <a:rPr lang="en-US" noProof="0"/>
            </a:br>
            <a:r>
              <a:rPr lang="en-US" noProof="0"/>
              <a:t>to add chart</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a:t>Click to add title</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a:t>Click to add source text</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a:t>Click to add source text</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2536180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en-US" noProof="0"/>
              <a:t>Click on icon</a:t>
            </a:r>
            <a:br>
              <a:rPr lang="en-US" noProof="0"/>
            </a:br>
            <a:r>
              <a:rPr lang="en-US" noProof="0"/>
              <a:t>to add chart</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a:t>Click to add source text</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a:t>Click to add heading</a:t>
            </a:r>
          </a:p>
          <a:p>
            <a:pPr lvl="1"/>
            <a:r>
              <a:rPr lang="en-US" noProof="0"/>
              <a:t>Sub-heading</a:t>
            </a:r>
          </a:p>
          <a:p>
            <a:pPr lvl="2"/>
            <a:r>
              <a:rPr lang="en-US" noProof="0"/>
              <a:t>Body text</a:t>
            </a:r>
          </a:p>
          <a:p>
            <a:pPr lvl="3"/>
            <a:r>
              <a:rPr lang="en-US" noProof="0"/>
              <a:t>Bullet level 1</a:t>
            </a:r>
          </a:p>
          <a:p>
            <a:pPr lvl="4"/>
            <a:r>
              <a:rPr lang="en-US" noProof="0"/>
              <a:t>Bullet level 2</a:t>
            </a:r>
          </a:p>
          <a:p>
            <a:pPr lvl="5"/>
            <a:r>
              <a:rPr lang="en-US" noProof="0"/>
              <a:t>Bullet level 3</a:t>
            </a:r>
          </a:p>
          <a:p>
            <a:pPr lvl="6"/>
            <a:r>
              <a:rPr lang="en-US" noProof="0"/>
              <a:t>Bullet level 4</a:t>
            </a:r>
          </a:p>
          <a:p>
            <a:pPr lvl="7"/>
            <a:r>
              <a:rPr lang="en-US" noProof="0"/>
              <a:t>Bullet level 5</a:t>
            </a:r>
          </a:p>
          <a:p>
            <a:pPr lvl="8"/>
            <a:r>
              <a:rPr lang="en-US" noProof="0"/>
              <a:t>Bullet level 6</a:t>
            </a:r>
          </a:p>
        </p:txBody>
      </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a:p>
        </p:txBody>
      </p:sp>
      <p:grpSp>
        <p:nvGrpSpPr>
          <p:cNvPr id="22" name="Group 21">
            <a:extLst>
              <a:ext uri="{FF2B5EF4-FFF2-40B4-BE49-F238E27FC236}">
                <a16:creationId xmlns:a16="http://schemas.microsoft.com/office/drawing/2014/main" id="{C5E44A21-A514-4E4E-B215-4A03F50C4C09}"/>
              </a:ext>
            </a:extLst>
          </p:cNvPr>
          <p:cNvGrpSpPr/>
          <p:nvPr userDrawn="1"/>
        </p:nvGrpSpPr>
        <p:grpSpPr>
          <a:xfrm>
            <a:off x="-2463800" y="0"/>
            <a:ext cx="2329217" cy="3010976"/>
            <a:chOff x="-2463800" y="0"/>
            <a:chExt cx="2329217" cy="3010976"/>
          </a:xfrm>
        </p:grpSpPr>
        <p:sp>
          <p:nvSpPr>
            <p:cNvPr id="23" name="Rectangle 106">
              <a:extLst>
                <a:ext uri="{FF2B5EF4-FFF2-40B4-BE49-F238E27FC236}">
                  <a16:creationId xmlns:a16="http://schemas.microsoft.com/office/drawing/2014/main" id="{5B58DFA9-5327-45C1-B375-6D8458C639BF}"/>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a:solidFill>
                    <a:schemeClr val="tx1"/>
                  </a:solidFill>
                  <a:latin typeface="+mn-lt"/>
                </a:rPr>
                <a:t>Create heading, </a:t>
              </a:r>
              <a:br>
                <a:rPr lang="en-US" altLang="en-US" sz="1100" b="1" spc="-10" baseline="0" noProof="0">
                  <a:solidFill>
                    <a:schemeClr val="tx1"/>
                  </a:solidFill>
                  <a:latin typeface="+mn-lt"/>
                </a:rPr>
              </a:br>
              <a:r>
                <a:rPr lang="en-US" altLang="en-US" sz="1100" b="1" spc="-10" baseline="0" noProof="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a:solidFill>
                    <a:schemeClr val="tx1"/>
                  </a:solidFill>
                  <a:latin typeface="+mn-lt"/>
                </a:rPr>
                <a:t>Via ‘</a:t>
              </a:r>
              <a:r>
                <a:rPr kumimoji="0" lang="en-US" altLang="en-US" sz="1000" b="0" i="0" u="none" strike="noStrike" kern="1200" cap="none" spc="-10" normalizeH="0" baseline="0" noProof="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a:solidFill>
                  <a:schemeClr val="tx1"/>
                </a:solidFill>
                <a:latin typeface="+mn-lt"/>
              </a:endParaRPr>
            </a:p>
          </p:txBody>
        </p:sp>
        <p:grpSp>
          <p:nvGrpSpPr>
            <p:cNvPr id="24" name="Group 23">
              <a:extLst>
                <a:ext uri="{FF2B5EF4-FFF2-40B4-BE49-F238E27FC236}">
                  <a16:creationId xmlns:a16="http://schemas.microsoft.com/office/drawing/2014/main" id="{1551DBC9-B567-4879-A8F3-9E89513B82EA}"/>
                </a:ext>
              </a:extLst>
            </p:cNvPr>
            <p:cNvGrpSpPr/>
            <p:nvPr userDrawn="1"/>
          </p:nvGrpSpPr>
          <p:grpSpPr>
            <a:xfrm>
              <a:off x="-2318863" y="1175951"/>
              <a:ext cx="1847751" cy="535742"/>
              <a:chOff x="-2108199" y="2679700"/>
              <a:chExt cx="2091530" cy="606424"/>
            </a:xfrm>
          </p:grpSpPr>
          <p:grpSp>
            <p:nvGrpSpPr>
              <p:cNvPr id="25" name="Group 24">
                <a:extLst>
                  <a:ext uri="{FF2B5EF4-FFF2-40B4-BE49-F238E27FC236}">
                    <a16:creationId xmlns:a16="http://schemas.microsoft.com/office/drawing/2014/main" id="{C2DFC9D6-EBF9-4F18-947B-330A904EAA2A}"/>
                  </a:ext>
                </a:extLst>
              </p:cNvPr>
              <p:cNvGrpSpPr/>
              <p:nvPr userDrawn="1"/>
            </p:nvGrpSpPr>
            <p:grpSpPr>
              <a:xfrm>
                <a:off x="-2108199" y="2679700"/>
                <a:ext cx="2091530" cy="606424"/>
                <a:chOff x="-2108199" y="2679700"/>
                <a:chExt cx="2091530" cy="606424"/>
              </a:xfrm>
            </p:grpSpPr>
            <p:pic>
              <p:nvPicPr>
                <p:cNvPr id="27" name="Picture 26">
                  <a:extLst>
                    <a:ext uri="{FF2B5EF4-FFF2-40B4-BE49-F238E27FC236}">
                      <a16:creationId xmlns:a16="http://schemas.microsoft.com/office/drawing/2014/main" id="{A7DAC9F4-C4CF-4439-A0F9-229415E0C08E}"/>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7BE35183-35FC-46B7-BD59-0A067C837653}"/>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26" name="Graphic 19" descr="Close with solid fill">
                <a:extLst>
                  <a:ext uri="{FF2B5EF4-FFF2-40B4-BE49-F238E27FC236}">
                    <a16:creationId xmlns:a16="http://schemas.microsoft.com/office/drawing/2014/main" id="{676CC2E8-D61E-44CD-BC5C-36AB42512D51}"/>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3268842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en-US" noProof="0"/>
              <a:t>Click on icon</a:t>
            </a:r>
            <a:br>
              <a:rPr lang="en-US" noProof="0"/>
            </a:br>
            <a:r>
              <a:rPr lang="en-US" noProof="0"/>
              <a:t>to add chart</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a:t>Click to add source text</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159733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en-US" noProof="0"/>
              <a:t>Click to add title</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2533894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9B362-6182-17F3-F636-0C6E09CD9A8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E23E991-8D5C-6AEB-3D25-88927E66C9B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B40A288-5913-6E81-6488-3BD8ACA4F8D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1EAE9EA-7B87-CAAC-DB3F-8D5711C45731}"/>
              </a:ext>
            </a:extLst>
          </p:cNvPr>
          <p:cNvSpPr>
            <a:spLocks noGrp="1"/>
          </p:cNvSpPr>
          <p:nvPr>
            <p:ph type="dt" sz="half" idx="10"/>
          </p:nvPr>
        </p:nvSpPr>
        <p:spPr/>
        <p:txBody>
          <a:bodyPr/>
          <a:lstStyle/>
          <a:p>
            <a:fld id="{299153B7-4955-3045-AF34-CAD3706601A3}" type="datetime1">
              <a:rPr lang="en-US" smtClean="0"/>
              <a:t>7/29/25</a:t>
            </a:fld>
            <a:endParaRPr lang="nl-NL"/>
          </a:p>
        </p:txBody>
      </p:sp>
      <p:sp>
        <p:nvSpPr>
          <p:cNvPr id="6" name="Tijdelijke aanduiding voor voettekst 5">
            <a:extLst>
              <a:ext uri="{FF2B5EF4-FFF2-40B4-BE49-F238E27FC236}">
                <a16:creationId xmlns:a16="http://schemas.microsoft.com/office/drawing/2014/main" id="{0375080B-308C-F9D3-83A7-9942222B1B6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C67CC6E-4C1A-71DE-E1F0-5C50E441BEEE}"/>
              </a:ext>
            </a:extLst>
          </p:cNvPr>
          <p:cNvSpPr>
            <a:spLocks noGrp="1"/>
          </p:cNvSpPr>
          <p:nvPr>
            <p:ph type="sldNum" sz="quarter" idx="12"/>
          </p:nvPr>
        </p:nvSpPr>
        <p:spPr/>
        <p:txBody>
          <a:bodyPr/>
          <a:lstStyle/>
          <a:p>
            <a:fld id="{46DE1AEB-D311-6F4A-8962-1F451F4F7957}" type="slidenum">
              <a:rPr lang="nl-NL" smtClean="0"/>
              <a:t>‹nr.›</a:t>
            </a:fld>
            <a:endParaRPr lang="nl-NL"/>
          </a:p>
        </p:txBody>
      </p:sp>
    </p:spTree>
    <p:extLst>
      <p:ext uri="{BB962C8B-B14F-4D97-AF65-F5344CB8AC3E}">
        <p14:creationId xmlns:p14="http://schemas.microsoft.com/office/powerpoint/2010/main" val="2221062080"/>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oel en waard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nl-NL"/>
              <a:t>Titelstijl van model bewerken</a:t>
            </a:r>
            <a:endParaRPr lang="en-US"/>
          </a:p>
        </p:txBody>
      </p:sp>
      <p:sp>
        <p:nvSpPr>
          <p:cNvPr id="7" name="Content Placeholder 2"/>
          <p:cNvSpPr>
            <a:spLocks noGrp="1"/>
          </p:cNvSpPr>
          <p:nvPr>
            <p:ph idx="1"/>
          </p:nvPr>
        </p:nvSpPr>
        <p:spPr>
          <a:xfrm>
            <a:off x="624000" y="1800000"/>
            <a:ext cx="5136000" cy="4032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Content Placeholder 2"/>
          <p:cNvSpPr>
            <a:spLocks noGrp="1"/>
          </p:cNvSpPr>
          <p:nvPr>
            <p:ph idx="13"/>
          </p:nvPr>
        </p:nvSpPr>
        <p:spPr>
          <a:xfrm>
            <a:off x="6432000" y="1800000"/>
            <a:ext cx="5136000" cy="1768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9" name="Text Placeholder 3"/>
          <p:cNvSpPr>
            <a:spLocks noGrp="1"/>
          </p:cNvSpPr>
          <p:nvPr>
            <p:ph type="body" sz="half" idx="2"/>
          </p:nvPr>
        </p:nvSpPr>
        <p:spPr>
          <a:xfrm>
            <a:off x="6432000" y="3708000"/>
            <a:ext cx="5136000" cy="2124000"/>
          </a:xfrm>
        </p:spPr>
        <p:txBody>
          <a:bodyPr/>
          <a:lstStyle>
            <a:lvl1pPr marL="0" indent="0">
              <a:buNone/>
              <a:defRPr sz="14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3" name="Date Placeholder 3">
            <a:extLst>
              <a:ext uri="{FF2B5EF4-FFF2-40B4-BE49-F238E27FC236}">
                <a16:creationId xmlns:a16="http://schemas.microsoft.com/office/drawing/2014/main" id="{8D6695C0-3E6F-96C3-22DA-CE8C5758A052}"/>
              </a:ext>
            </a:extLst>
          </p:cNvPr>
          <p:cNvSpPr>
            <a:spLocks noGrp="1"/>
          </p:cNvSpPr>
          <p:nvPr>
            <p:ph type="dt" sz="half" idx="14"/>
          </p:nvPr>
        </p:nvSpPr>
        <p:spPr>
          <a:xfrm>
            <a:off x="0" y="0"/>
            <a:ext cx="0" cy="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FCA883-D03C-41F8-9EE5-C1983CF680B5}" type="datetime1">
              <a:rPr kumimoji="0" lang="nl-NL" sz="1800" b="0" i="0" u="none" strike="noStrike" kern="1200" cap="none" spc="0" normalizeH="0" baseline="0" noProof="0">
                <a:ln>
                  <a:noFill/>
                </a:ln>
                <a:solidFill>
                  <a:srgbClr val="1C1C1C"/>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29-07-2025</a:t>
            </a:fld>
            <a:endParaRPr kumimoji="0" lang="nl-NL" sz="1800" b="0" i="0" u="none" strike="noStrike" kern="1200" cap="none" spc="0" normalizeH="0" baseline="0" noProof="0">
              <a:ln>
                <a:noFill/>
              </a:ln>
              <a:solidFill>
                <a:srgbClr val="1C1C1C"/>
              </a:solidFill>
              <a:effectLst/>
              <a:uLnTx/>
              <a:uFillTx/>
              <a:latin typeface="Calibri"/>
              <a:ea typeface="+mn-ea"/>
              <a:cs typeface="+mn-cs"/>
            </a:endParaRPr>
          </a:p>
        </p:txBody>
      </p:sp>
      <p:sp>
        <p:nvSpPr>
          <p:cNvPr id="4" name="Footer Placeholder 4">
            <a:extLst>
              <a:ext uri="{FF2B5EF4-FFF2-40B4-BE49-F238E27FC236}">
                <a16:creationId xmlns:a16="http://schemas.microsoft.com/office/drawing/2014/main" id="{051E3A40-F4FE-D032-336B-B2550502D97A}"/>
              </a:ext>
            </a:extLst>
          </p:cNvPr>
          <p:cNvSpPr>
            <a:spLocks noGrp="1"/>
          </p:cNvSpPr>
          <p:nvPr>
            <p:ph type="ftr" sz="quarter" idx="15"/>
          </p:nvPr>
        </p:nvSpPr>
        <p:spPr>
          <a:xfrm>
            <a:off x="0" y="0"/>
            <a:ext cx="0" cy="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1C1C1C"/>
                </a:solidFill>
                <a:effectLst/>
                <a:uLnTx/>
                <a:uFillTx/>
                <a:latin typeface="Calibri"/>
                <a:ea typeface="+mn-ea"/>
                <a:cs typeface="+mn-cs"/>
              </a:rPr>
              <a:t>Veldnorm Medische AI</a:t>
            </a:r>
          </a:p>
        </p:txBody>
      </p:sp>
      <p:sp>
        <p:nvSpPr>
          <p:cNvPr id="5" name="Slide Number Placeholder 5">
            <a:extLst>
              <a:ext uri="{FF2B5EF4-FFF2-40B4-BE49-F238E27FC236}">
                <a16:creationId xmlns:a16="http://schemas.microsoft.com/office/drawing/2014/main" id="{48A8E145-904F-E746-DFC5-1724E770F336}"/>
              </a:ext>
            </a:extLst>
          </p:cNvPr>
          <p:cNvSpPr>
            <a:spLocks noGrp="1"/>
          </p:cNvSpPr>
          <p:nvPr>
            <p:ph type="sldNum" sz="quarter" idx="16"/>
          </p:nvPr>
        </p:nvSpPr>
        <p:spPr>
          <a:xfrm>
            <a:off x="0" y="0"/>
            <a:ext cx="0" cy="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9407F35-377A-4ABF-A84A-451E091FB454}" type="slidenum">
              <a:rPr kumimoji="0" lang="nl-NL" sz="1800" b="0" i="0" u="none" strike="noStrike" kern="1200" cap="none" spc="0" normalizeH="0" baseline="0" noProof="0">
                <a:ln>
                  <a:noFill/>
                </a:ln>
                <a:solidFill>
                  <a:srgbClr val="1C1C1C"/>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nl-NL" sz="1800" b="0" i="0" u="none" strike="noStrike" kern="1200" cap="none" spc="0" normalizeH="0" baseline="0" noProof="0">
              <a:ln>
                <a:noFill/>
              </a:ln>
              <a:solidFill>
                <a:srgbClr val="1C1C1C"/>
              </a:solidFill>
              <a:effectLst/>
              <a:uLnTx/>
              <a:uFillTx/>
              <a:latin typeface="Calibri"/>
              <a:ea typeface="+mn-ea"/>
              <a:cs typeface="+mn-cs"/>
            </a:endParaRPr>
          </a:p>
        </p:txBody>
      </p:sp>
    </p:spTree>
    <p:extLst>
      <p:ext uri="{BB962C8B-B14F-4D97-AF65-F5344CB8AC3E}">
        <p14:creationId xmlns:p14="http://schemas.microsoft.com/office/powerpoint/2010/main" val="197175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en-US" noProof="0"/>
              <a:t>Click to add title</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a:t>Click to add department and date</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a:t>Click on icon  </a:t>
            </a:r>
            <a:br>
              <a:rPr lang="en-US" noProof="0"/>
            </a:br>
            <a:r>
              <a:rPr lang="en-US" noProof="0"/>
              <a:t>to add picture</a:t>
            </a:r>
          </a:p>
        </p:txBody>
      </p:sp>
      <p:sp>
        <p:nvSpPr>
          <p:cNvPr id="35" name="Rectangle 106">
            <a:extLst>
              <a:ext uri="{FF2B5EF4-FFF2-40B4-BE49-F238E27FC236}">
                <a16:creationId xmlns:a16="http://schemas.microsoft.com/office/drawing/2014/main" id="{401268E0-7373-4060-93A9-43E02AE6BC4B}"/>
              </a:ext>
            </a:extLst>
          </p:cNvPr>
          <p:cNvSpPr>
            <a:spLocks noChangeArrowheads="1"/>
          </p:cNvSpPr>
          <p:nvPr userDrawn="1"/>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‘Insert’ and the image will be placed</a:t>
            </a:r>
          </a:p>
        </p:txBody>
      </p:sp>
      <p:sp>
        <p:nvSpPr>
          <p:cNvPr id="36" name="Rectangle 106">
            <a:extLst>
              <a:ext uri="{FF2B5EF4-FFF2-40B4-BE49-F238E27FC236}">
                <a16:creationId xmlns:a16="http://schemas.microsoft.com/office/drawing/2014/main" id="{FC1E856E-F95A-4EE2-A7FB-E428B42A6DD9}"/>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37" name="Group 36">
            <a:extLst>
              <a:ext uri="{FF2B5EF4-FFF2-40B4-BE49-F238E27FC236}">
                <a16:creationId xmlns:a16="http://schemas.microsoft.com/office/drawing/2014/main" id="{6502EEC7-6F97-42D9-9FA3-7A76835A46D8}"/>
              </a:ext>
            </a:extLst>
          </p:cNvPr>
          <p:cNvGrpSpPr/>
          <p:nvPr userDrawn="1"/>
        </p:nvGrpSpPr>
        <p:grpSpPr>
          <a:xfrm>
            <a:off x="12326583" y="1"/>
            <a:ext cx="2329217" cy="5577839"/>
            <a:chOff x="12326583" y="1"/>
            <a:chExt cx="2329217" cy="5577839"/>
          </a:xfrm>
        </p:grpSpPr>
        <p:sp>
          <p:nvSpPr>
            <p:cNvPr id="38" name="Rectangle 106">
              <a:extLst>
                <a:ext uri="{FF2B5EF4-FFF2-40B4-BE49-F238E27FC236}">
                  <a16:creationId xmlns:a16="http://schemas.microsoft.com/office/drawing/2014/main" id="{FE4A0863-0CCF-4A8A-80BE-2FBE37696F48}"/>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39" name="Groep 75">
              <a:extLst>
                <a:ext uri="{FF2B5EF4-FFF2-40B4-BE49-F238E27FC236}">
                  <a16:creationId xmlns:a16="http://schemas.microsoft.com/office/drawing/2014/main" id="{8AD02A7A-260B-49B3-BB52-2801815144E0}"/>
                </a:ext>
              </a:extLst>
            </p:cNvPr>
            <p:cNvGrpSpPr>
              <a:grpSpLocks noChangeAspect="1"/>
            </p:cNvGrpSpPr>
            <p:nvPr userDrawn="1"/>
          </p:nvGrpSpPr>
          <p:grpSpPr>
            <a:xfrm>
              <a:off x="12616299" y="4610804"/>
              <a:ext cx="1766851" cy="793244"/>
              <a:chOff x="2766083" y="6357983"/>
              <a:chExt cx="1485890" cy="667104"/>
            </a:xfrm>
          </p:grpSpPr>
          <p:pic>
            <p:nvPicPr>
              <p:cNvPr id="51" name="Picture 15">
                <a:extLst>
                  <a:ext uri="{FF2B5EF4-FFF2-40B4-BE49-F238E27FC236}">
                    <a16:creationId xmlns:a16="http://schemas.microsoft.com/office/drawing/2014/main" id="{8E27D1FF-26E2-40FD-9FE2-D60F92E5D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2" name="Picture 18">
                <a:extLst>
                  <a:ext uri="{FF2B5EF4-FFF2-40B4-BE49-F238E27FC236}">
                    <a16:creationId xmlns:a16="http://schemas.microsoft.com/office/drawing/2014/main" id="{3D9CB36D-0DFD-4852-B3EB-62B853088C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3" name="Picture 19">
                <a:extLst>
                  <a:ext uri="{FF2B5EF4-FFF2-40B4-BE49-F238E27FC236}">
                    <a16:creationId xmlns:a16="http://schemas.microsoft.com/office/drawing/2014/main" id="{F7FF9CBE-E83C-4BEA-B921-3820E368A4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4" name="Straight Arrow Connector 23">
                <a:extLst>
                  <a:ext uri="{FF2B5EF4-FFF2-40B4-BE49-F238E27FC236}">
                    <a16:creationId xmlns:a16="http://schemas.microsoft.com/office/drawing/2014/main" id="{55CCD997-DA1F-4B31-BFA2-8F1E1EF1CD2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24">
                <a:extLst>
                  <a:ext uri="{FF2B5EF4-FFF2-40B4-BE49-F238E27FC236}">
                    <a16:creationId xmlns:a16="http://schemas.microsoft.com/office/drawing/2014/main" id="{86B3AB6F-8F3D-4973-A67F-51C8CD82686D}"/>
                  </a:ext>
                </a:extLst>
              </p:cNvPr>
              <p:cNvCxnSpPr>
                <a:cxnSpLocks/>
                <a:stCxn id="51" idx="0"/>
                <a:endCxn id="51"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26">
                <a:extLst>
                  <a:ext uri="{FF2B5EF4-FFF2-40B4-BE49-F238E27FC236}">
                    <a16:creationId xmlns:a16="http://schemas.microsoft.com/office/drawing/2014/main" id="{8E2AA1B5-E2DA-43D4-A118-6E4EA9C210BF}"/>
                  </a:ext>
                </a:extLst>
              </p:cNvPr>
              <p:cNvCxnSpPr>
                <a:cxnSpLocks/>
                <a:stCxn id="51" idx="3"/>
                <a:endCxn id="51"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27">
                <a:extLst>
                  <a:ext uri="{FF2B5EF4-FFF2-40B4-BE49-F238E27FC236}">
                    <a16:creationId xmlns:a16="http://schemas.microsoft.com/office/drawing/2014/main" id="{FF17B7D8-2258-4C82-A90D-FC76E139ACFD}"/>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Oval 28">
                <a:extLst>
                  <a:ext uri="{FF2B5EF4-FFF2-40B4-BE49-F238E27FC236}">
                    <a16:creationId xmlns:a16="http://schemas.microsoft.com/office/drawing/2014/main" id="{DAAABD1B-FB0E-4A68-9BBD-334DC07DE30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err="1">
                  <a:solidFill>
                    <a:schemeClr val="tx1"/>
                  </a:solidFill>
                </a:endParaRPr>
              </a:p>
            </p:txBody>
          </p:sp>
        </p:grpSp>
        <p:pic>
          <p:nvPicPr>
            <p:cNvPr id="40" name="Afbeelding 77">
              <a:extLst>
                <a:ext uri="{FF2B5EF4-FFF2-40B4-BE49-F238E27FC236}">
                  <a16:creationId xmlns:a16="http://schemas.microsoft.com/office/drawing/2014/main" id="{B8B9843D-989E-4417-84AF-F46BA342B1A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8" name="Group 47">
              <a:extLst>
                <a:ext uri="{FF2B5EF4-FFF2-40B4-BE49-F238E27FC236}">
                  <a16:creationId xmlns:a16="http://schemas.microsoft.com/office/drawing/2014/main" id="{962B3FEF-B673-4714-ACBA-3EC3E7438883}"/>
                </a:ext>
              </a:extLst>
            </p:cNvPr>
            <p:cNvGrpSpPr>
              <a:grpSpLocks noChangeAspect="1"/>
            </p:cNvGrpSpPr>
            <p:nvPr userDrawn="1"/>
          </p:nvGrpSpPr>
          <p:grpSpPr>
            <a:xfrm>
              <a:off x="12610022" y="1108316"/>
              <a:ext cx="339817" cy="579600"/>
              <a:chOff x="13120767" y="944180"/>
              <a:chExt cx="338852" cy="577954"/>
            </a:xfrm>
          </p:grpSpPr>
          <p:pic>
            <p:nvPicPr>
              <p:cNvPr id="49" name="Picture 48">
                <a:extLst>
                  <a:ext uri="{FF2B5EF4-FFF2-40B4-BE49-F238E27FC236}">
                    <a16:creationId xmlns:a16="http://schemas.microsoft.com/office/drawing/2014/main" id="{6C864BD3-BCDA-4FC3-9F31-23CB45AC668D}"/>
                  </a:ext>
                </a:extLst>
              </p:cNvPr>
              <p:cNvPicPr>
                <a:picLocks noChangeAspect="1"/>
              </p:cNvPicPr>
              <p:nvPr userDrawn="1"/>
            </p:nvPicPr>
            <p:blipFill rotWithShape="1">
              <a:blip r:embed="rId8"/>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0" name="Rectangle 21">
                <a:extLst>
                  <a:ext uri="{FF2B5EF4-FFF2-40B4-BE49-F238E27FC236}">
                    <a16:creationId xmlns:a16="http://schemas.microsoft.com/office/drawing/2014/main" id="{5558B70C-F41A-4C9E-8F98-FBCF9C4728CF}"/>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err="1">
                  <a:solidFill>
                    <a:schemeClr val="tx1"/>
                  </a:solidFill>
                </a:endParaRPr>
              </a:p>
            </p:txBody>
          </p:sp>
        </p:grpSp>
      </p:grpSp>
    </p:spTree>
    <p:extLst>
      <p:ext uri="{BB962C8B-B14F-4D97-AF65-F5344CB8AC3E}">
        <p14:creationId xmlns:p14="http://schemas.microsoft.com/office/powerpoint/2010/main" val="2364440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Inhoud met afbeelding klein">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33FF2093-8A15-D73F-CC91-5EE5B3802981}"/>
              </a:ext>
            </a:extLst>
          </p:cNvPr>
          <p:cNvSpPr>
            <a:spLocks noGrp="1"/>
          </p:cNvSpPr>
          <p:nvPr>
            <p:ph type="pic" sz="quarter" idx="14" hasCustomPrompt="1"/>
          </p:nvPr>
        </p:nvSpPr>
        <p:spPr>
          <a:xfrm>
            <a:off x="619125" y="1531938"/>
            <a:ext cx="10971213" cy="4264025"/>
          </a:xfrm>
          <a:prstGeom prst="round2DiagRect">
            <a:avLst>
              <a:gd name="adj1" fmla="val 0"/>
              <a:gd name="adj2" fmla="val 8951"/>
            </a:avLst>
          </a:prstGeom>
          <a:solidFill>
            <a:srgbClr val="EAEAEA"/>
          </a:solidFill>
        </p:spPr>
        <p:txBody>
          <a:bodyPr/>
          <a:lstStyle>
            <a:lvl1pPr marL="0" marR="0" indent="0" algn="l" defTabSz="914400" rtl="0" eaLnBrk="1" fontAlgn="auto" latinLnBrk="0" hangingPunct="1">
              <a:lnSpc>
                <a:spcPct val="80000"/>
              </a:lnSpc>
              <a:spcBef>
                <a:spcPts val="0"/>
              </a:spcBef>
              <a:spcAft>
                <a:spcPts val="0"/>
              </a:spcAft>
              <a:buClr>
                <a:schemeClr val="tx2"/>
              </a:buClr>
              <a:buSzPct val="90000"/>
              <a:buFont typeface="Arial" panose="020B0604020202020204" pitchFamily="34" charset="0"/>
              <a:buNone/>
              <a:tabLst/>
              <a:defRPr sz="1200"/>
            </a:lvl1pPr>
          </a:lstStyle>
          <a:p>
            <a:pPr marL="0" marR="0" lvl="0" indent="0" algn="l" defTabSz="914400" rtl="0" eaLnBrk="1" fontAlgn="auto" latinLnBrk="0" hangingPunct="1">
              <a:lnSpc>
                <a:spcPct val="80000"/>
              </a:lnSpc>
              <a:spcBef>
                <a:spcPts val="0"/>
              </a:spcBef>
              <a:spcAft>
                <a:spcPts val="0"/>
              </a:spcAft>
              <a:buClr>
                <a:schemeClr val="tx2"/>
              </a:buClr>
              <a:buSzPct val="90000"/>
              <a:buFont typeface="Arial" panose="020B0604020202020204" pitchFamily="34" charset="0"/>
              <a:buNone/>
              <a:tabLst/>
              <a:defRPr/>
            </a:pPr>
            <a:r>
              <a:rPr lang="en-US" noProof="0"/>
              <a:t>Click on icon to add image</a:t>
            </a:r>
            <a:endParaRPr lang="nl-NL" noProof="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a:t>Click to add title</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440557" y="1531938"/>
            <a:ext cx="4265628" cy="4311650"/>
          </a:xfrm>
          <a:solidFill>
            <a:srgbClr val="FFFFFF">
              <a:alpha val="87059"/>
            </a:srgbClr>
          </a:solidFill>
        </p:spPr>
        <p:txBody>
          <a:bodyPr lIns="180000" tIns="180000" rIns="180000" bIns="180000" anchor="ctr" anchorCtr="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a:t>Click to add headline</a:t>
            </a:r>
          </a:p>
          <a:p>
            <a:pPr lvl="1"/>
            <a:r>
              <a:rPr lang="en-US" noProof="0"/>
              <a:t>Subtitle</a:t>
            </a:r>
          </a:p>
          <a:p>
            <a:pPr lvl="2"/>
            <a:r>
              <a:rPr lang="en-US" noProof="0"/>
              <a:t>Body text</a:t>
            </a:r>
          </a:p>
          <a:p>
            <a:pPr lvl="3"/>
            <a:r>
              <a:rPr lang="en-US" noProof="0"/>
              <a:t>Bullet Level 1</a:t>
            </a:r>
          </a:p>
          <a:p>
            <a:pPr lvl="4"/>
            <a:r>
              <a:rPr lang="en-US" noProof="0"/>
              <a:t>Bullet Level 2</a:t>
            </a:r>
          </a:p>
          <a:p>
            <a:pPr lvl="5"/>
            <a:r>
              <a:rPr lang="en-US" noProof="0"/>
              <a:t>Bullet Level 3</a:t>
            </a:r>
          </a:p>
          <a:p>
            <a:pPr lvl="6"/>
            <a:r>
              <a:rPr lang="en-US" noProof="0"/>
              <a:t>Bullet Level 4</a:t>
            </a:r>
          </a:p>
          <a:p>
            <a:pPr lvl="7"/>
            <a:r>
              <a:rPr lang="en-US" noProof="0"/>
              <a:t>Bullet Level 5</a:t>
            </a:r>
          </a:p>
          <a:p>
            <a:pPr lvl="8"/>
            <a:r>
              <a:rPr lang="en-US" noProof="0"/>
              <a:t>Bullet Level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27006176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to hele pag zonder titel tekst onder">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33FF2093-8A15-D73F-CC91-5EE5B3802981}"/>
              </a:ext>
            </a:extLst>
          </p:cNvPr>
          <p:cNvSpPr>
            <a:spLocks noGrp="1"/>
          </p:cNvSpPr>
          <p:nvPr>
            <p:ph type="pic" sz="quarter" idx="14" hasCustomPrompt="1"/>
          </p:nvPr>
        </p:nvSpPr>
        <p:spPr>
          <a:xfrm>
            <a:off x="-600" y="0"/>
            <a:ext cx="12193200" cy="6858000"/>
          </a:xfrm>
          <a:prstGeom prst="rect">
            <a:avLst/>
          </a:prstGeom>
          <a:solidFill>
            <a:srgbClr val="EAEAEA"/>
          </a:solidFill>
        </p:spPr>
        <p:txBody>
          <a:bodyPr/>
          <a:lstStyle>
            <a:lvl1pPr marL="0" marR="0" indent="0" algn="l" defTabSz="914400" rtl="0" eaLnBrk="1" fontAlgn="auto" latinLnBrk="0" hangingPunct="1">
              <a:lnSpc>
                <a:spcPct val="80000"/>
              </a:lnSpc>
              <a:spcBef>
                <a:spcPts val="0"/>
              </a:spcBef>
              <a:spcAft>
                <a:spcPts val="0"/>
              </a:spcAft>
              <a:buClr>
                <a:schemeClr val="tx2"/>
              </a:buClr>
              <a:buSzPct val="90000"/>
              <a:buFont typeface="Arial" panose="020B0604020202020204" pitchFamily="34" charset="0"/>
              <a:buNone/>
              <a:tabLst/>
              <a:defRPr sz="1200"/>
            </a:lvl1pPr>
          </a:lstStyle>
          <a:p>
            <a:pPr marL="0" marR="0" lvl="0" indent="0" algn="l" defTabSz="914400" rtl="0" eaLnBrk="1" fontAlgn="auto" latinLnBrk="0" hangingPunct="1">
              <a:lnSpc>
                <a:spcPct val="80000"/>
              </a:lnSpc>
              <a:spcBef>
                <a:spcPts val="0"/>
              </a:spcBef>
              <a:spcAft>
                <a:spcPts val="0"/>
              </a:spcAft>
              <a:buClr>
                <a:schemeClr val="tx2"/>
              </a:buClr>
              <a:buSzPct val="90000"/>
              <a:buFont typeface="Arial" panose="020B0604020202020204" pitchFamily="34" charset="0"/>
              <a:buNone/>
              <a:tabLst/>
              <a:defRPr/>
            </a:pPr>
            <a:r>
              <a:rPr lang="en-US" noProof="0"/>
              <a:t>Click on icon to add image</a:t>
            </a:r>
            <a:endParaRPr lang="nl-NL"/>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0" y="3439343"/>
            <a:ext cx="6098400" cy="2412000"/>
          </a:xfrm>
          <a:noFill/>
        </p:spPr>
        <p:txBody>
          <a:bodyPr lIns="1080000" tIns="0" rIns="180000" bIns="0" numCol="1" spcCol="0" anchor="ctr" anchorCtr="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a:t>Click to add headline</a:t>
            </a:r>
          </a:p>
          <a:p>
            <a:pPr lvl="1"/>
            <a:r>
              <a:rPr lang="en-US" noProof="0"/>
              <a:t>Subtitle</a:t>
            </a:r>
          </a:p>
          <a:p>
            <a:pPr lvl="2"/>
            <a:r>
              <a:rPr lang="en-US" noProof="0"/>
              <a:t>Body text</a:t>
            </a:r>
          </a:p>
          <a:p>
            <a:pPr lvl="3"/>
            <a:r>
              <a:rPr lang="en-US" noProof="0"/>
              <a:t>Bullet Level 1</a:t>
            </a:r>
          </a:p>
          <a:p>
            <a:pPr lvl="4"/>
            <a:r>
              <a:rPr lang="en-US" noProof="0"/>
              <a:t>Bullet Level 2</a:t>
            </a:r>
          </a:p>
          <a:p>
            <a:pPr lvl="5"/>
            <a:r>
              <a:rPr lang="en-US" noProof="0"/>
              <a:t>Bullet Level 3</a:t>
            </a:r>
          </a:p>
          <a:p>
            <a:pPr lvl="6"/>
            <a:r>
              <a:rPr lang="en-US" noProof="0"/>
              <a:t>Bullet Level 4</a:t>
            </a:r>
          </a:p>
          <a:p>
            <a:pPr lvl="7"/>
            <a:r>
              <a:rPr lang="en-US" noProof="0"/>
              <a:t>Bullet Level 5</a:t>
            </a:r>
          </a:p>
          <a:p>
            <a:pPr lvl="8"/>
            <a:r>
              <a:rPr lang="en-US" noProof="0"/>
              <a:t>Bullet Level 6</a:t>
            </a:r>
          </a:p>
        </p:txBody>
      </p:sp>
      <p:sp>
        <p:nvSpPr>
          <p:cNvPr id="7" name="Text Placeholder 12">
            <a:extLst>
              <a:ext uri="{FF2B5EF4-FFF2-40B4-BE49-F238E27FC236}">
                <a16:creationId xmlns:a16="http://schemas.microsoft.com/office/drawing/2014/main" id="{02CD04DE-A838-E793-E828-8C0CA5D24108}"/>
              </a:ext>
            </a:extLst>
          </p:cNvPr>
          <p:cNvSpPr>
            <a:spLocks noGrp="1"/>
          </p:cNvSpPr>
          <p:nvPr>
            <p:ph type="body" sz="quarter" idx="15" hasCustomPrompt="1"/>
          </p:nvPr>
        </p:nvSpPr>
        <p:spPr>
          <a:xfrm>
            <a:off x="6096000" y="3439343"/>
            <a:ext cx="6098400" cy="2412000"/>
          </a:xfrm>
          <a:noFill/>
        </p:spPr>
        <p:txBody>
          <a:bodyPr lIns="288000" tIns="0" rIns="180000" bIns="0" numCol="1" spcCol="0" anchor="ctr" anchorCtr="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a:t>Click to add headline</a:t>
            </a:r>
          </a:p>
          <a:p>
            <a:pPr lvl="1"/>
            <a:r>
              <a:rPr lang="en-US" noProof="0"/>
              <a:t>Subtitle</a:t>
            </a:r>
          </a:p>
          <a:p>
            <a:pPr lvl="2"/>
            <a:r>
              <a:rPr lang="en-US" noProof="0"/>
              <a:t>Body text</a:t>
            </a:r>
          </a:p>
          <a:p>
            <a:pPr lvl="3"/>
            <a:r>
              <a:rPr lang="en-US" noProof="0"/>
              <a:t>Bullet Level 1</a:t>
            </a:r>
          </a:p>
          <a:p>
            <a:pPr lvl="4"/>
            <a:r>
              <a:rPr lang="en-US" noProof="0"/>
              <a:t>Bullet Level 2</a:t>
            </a:r>
          </a:p>
          <a:p>
            <a:pPr lvl="5"/>
            <a:r>
              <a:rPr lang="en-US" noProof="0"/>
              <a:t>Bullet Level 3</a:t>
            </a:r>
          </a:p>
          <a:p>
            <a:pPr lvl="6"/>
            <a:r>
              <a:rPr lang="en-US" noProof="0"/>
              <a:t>Bullet Level 4</a:t>
            </a:r>
          </a:p>
          <a:p>
            <a:pPr lvl="7"/>
            <a:r>
              <a:rPr lang="en-US" noProof="0"/>
              <a:t>Bullet Level 5</a:t>
            </a:r>
          </a:p>
          <a:p>
            <a:pPr lvl="8"/>
            <a:r>
              <a:rPr lang="en-US" noProof="0"/>
              <a:t>Bullet Level 6</a:t>
            </a:r>
          </a:p>
        </p:txBody>
      </p:sp>
      <p:cxnSp>
        <p:nvCxnSpPr>
          <p:cNvPr id="13" name="Rechte verbindingslijn 12">
            <a:extLst>
              <a:ext uri="{FF2B5EF4-FFF2-40B4-BE49-F238E27FC236}">
                <a16:creationId xmlns:a16="http://schemas.microsoft.com/office/drawing/2014/main" id="{979C0B3F-15C1-606B-1983-A4DC91516327}"/>
              </a:ext>
            </a:extLst>
          </p:cNvPr>
          <p:cNvCxnSpPr/>
          <p:nvPr userDrawn="1"/>
        </p:nvCxnSpPr>
        <p:spPr>
          <a:xfrm>
            <a:off x="619200" y="-189186"/>
            <a:ext cx="0" cy="7244255"/>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9102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260">
          <p15:clr>
            <a:srgbClr val="FBAE40"/>
          </p15:clr>
        </p15:guide>
        <p15:guide id="4" pos="49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51CA639-03A1-2341-8EC7-C394DC1F61DA}"/>
              </a:ext>
            </a:extLst>
          </p:cNvPr>
          <p:cNvSpPr>
            <a:spLocks noGrp="1"/>
          </p:cNvSpPr>
          <p:nvPr>
            <p:ph type="title"/>
          </p:nvPr>
        </p:nvSpPr>
        <p:spPr>
          <a:xfrm>
            <a:off x="328825" y="122910"/>
            <a:ext cx="9990871" cy="1041469"/>
          </a:xfrm>
          <a:prstGeom prst="rect">
            <a:avLst/>
          </a:prstGeom>
        </p:spPr>
        <p:txBody>
          <a:bodyPr vert="horz" lIns="91426" tIns="45718" rIns="91426" bIns="45718" rtlCol="0" anchor="ctr">
            <a:normAutofit/>
          </a:bodyPr>
          <a:lstStyle>
            <a:lvl1pPr algn="l">
              <a:defRPr sz="2400">
                <a:solidFill>
                  <a:schemeClr val="accent1"/>
                </a:solidFill>
                <a:latin typeface="Calibri" panose="020F0502020204030204" pitchFamily="34" charset="0"/>
                <a:cs typeface="Calibri" panose="020F0502020204030204" pitchFamily="34" charset="0"/>
              </a:defRPr>
            </a:lvl1pPr>
          </a:lstStyle>
          <a:p>
            <a:endParaRPr lang="en-US" noProof="0"/>
          </a:p>
        </p:txBody>
      </p:sp>
      <p:sp>
        <p:nvSpPr>
          <p:cNvPr id="4" name="Shape 57">
            <a:extLst>
              <a:ext uri="{FF2B5EF4-FFF2-40B4-BE49-F238E27FC236}">
                <a16:creationId xmlns:a16="http://schemas.microsoft.com/office/drawing/2014/main" id="{38EB665D-36A8-3D45-94BF-7D55D7B9BDAA}"/>
              </a:ext>
            </a:extLst>
          </p:cNvPr>
          <p:cNvSpPr>
            <a:spLocks noGrp="1"/>
          </p:cNvSpPr>
          <p:nvPr>
            <p:ph type="body" idx="1" hasCustomPrompt="1"/>
          </p:nvPr>
        </p:nvSpPr>
        <p:spPr>
          <a:xfrm>
            <a:off x="327600" y="1177200"/>
            <a:ext cx="11466000" cy="531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r>
              <a:rPr lang="en-US" noProof="0"/>
              <a:t>Master text – First level</a:t>
            </a:r>
          </a:p>
          <a:p>
            <a:pPr lvl="1"/>
            <a:r>
              <a:rPr lang="en-US" noProof="0"/>
              <a:t>Master text – Second level</a:t>
            </a:r>
          </a:p>
          <a:p>
            <a:pPr lvl="2"/>
            <a:r>
              <a:rPr lang="en-US" noProof="0"/>
              <a:t>Master text – Third level</a:t>
            </a:r>
          </a:p>
          <a:p>
            <a:pPr lvl="3"/>
            <a:r>
              <a:rPr lang="en-US" noProof="0"/>
              <a:t>Master text – Fourth level</a:t>
            </a:r>
          </a:p>
          <a:p>
            <a:pPr lvl="4"/>
            <a:r>
              <a:rPr lang="en-US" noProof="0"/>
              <a:t>Master text – Fifth level</a:t>
            </a:r>
          </a:p>
        </p:txBody>
      </p:sp>
    </p:spTree>
    <p:extLst>
      <p:ext uri="{BB962C8B-B14F-4D97-AF65-F5344CB8AC3E}">
        <p14:creationId xmlns:p14="http://schemas.microsoft.com/office/powerpoint/2010/main" val="24475116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Full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DFE44-F25F-D043-9FAE-600B89BE614A}"/>
              </a:ext>
            </a:extLst>
          </p:cNvPr>
          <p:cNvSpPr>
            <a:spLocks noGrp="1"/>
          </p:cNvSpPr>
          <p:nvPr>
            <p:ph idx="1"/>
          </p:nvPr>
        </p:nvSpPr>
        <p:spPr>
          <a:xfrm>
            <a:off x="328816" y="1177200"/>
            <a:ext cx="11464600" cy="5310000"/>
          </a:xfrm>
          <a:prstGeom prst="rect">
            <a:avLst/>
          </a:prstGeom>
        </p:spPr>
        <p:txBody>
          <a:bodyPr lIns="90000" anchor="ctr" anchorCtr="0"/>
          <a:lstStyle>
            <a:lvl1pPr>
              <a:buClr>
                <a:srgbClr val="003A70"/>
              </a:buClr>
              <a:defRPr>
                <a:solidFill>
                  <a:schemeClr val="tx2"/>
                </a:solidFill>
                <a:latin typeface="+mn-lt"/>
              </a:defRPr>
            </a:lvl1pPr>
            <a:lvl2pPr>
              <a:buClr>
                <a:srgbClr val="003A70"/>
              </a:buClr>
              <a:defRPr sz="2000">
                <a:solidFill>
                  <a:schemeClr val="tx2"/>
                </a:solidFill>
                <a:latin typeface="+mn-lt"/>
              </a:defRPr>
            </a:lvl2pPr>
            <a:lvl3pPr>
              <a:buClr>
                <a:srgbClr val="003A70"/>
              </a:buClr>
              <a:defRPr sz="2000">
                <a:solidFill>
                  <a:schemeClr val="tx2"/>
                </a:solidFill>
                <a:latin typeface="+mn-lt"/>
              </a:defRPr>
            </a:lvl3pPr>
            <a:lvl4pPr>
              <a:buClr>
                <a:srgbClr val="003A70"/>
              </a:buClr>
              <a:defRPr sz="2000">
                <a:solidFill>
                  <a:schemeClr val="tx2"/>
                </a:solidFill>
                <a:latin typeface="+mn-lt"/>
              </a:defRPr>
            </a:lvl4pPr>
            <a:lvl5pPr>
              <a:defRPr>
                <a:solidFill>
                  <a:srgbClr val="1166B1"/>
                </a:solidFill>
              </a:defRPr>
            </a:lvl5pPr>
          </a:lstStyle>
          <a:p>
            <a:pPr lvl="0"/>
            <a:r>
              <a:rPr lang="nl-NL" err="1"/>
              <a:t>Edit</a:t>
            </a:r>
            <a:r>
              <a:rPr lang="nl-NL"/>
              <a:t> Master </a:t>
            </a:r>
            <a:r>
              <a:rPr lang="nl-NL" err="1"/>
              <a:t>text</a:t>
            </a:r>
            <a:r>
              <a:rPr lang="nl-NL"/>
              <a:t> </a:t>
            </a:r>
            <a:r>
              <a:rPr lang="nl-NL" err="1"/>
              <a:t>styles</a:t>
            </a:r>
            <a:endParaRPr lang="nl-NL"/>
          </a:p>
          <a:p>
            <a:pPr lvl="1"/>
            <a:r>
              <a:rPr lang="nl-NL"/>
              <a:t>Tweede niveau</a:t>
            </a:r>
          </a:p>
          <a:p>
            <a:pPr lvl="2"/>
            <a:r>
              <a:rPr lang="nl-NL"/>
              <a:t>Derde niveau</a:t>
            </a:r>
          </a:p>
          <a:p>
            <a:pPr lvl="3"/>
            <a:r>
              <a:rPr lang="nl-NL"/>
              <a:t>Vierde niveau</a:t>
            </a:r>
          </a:p>
        </p:txBody>
      </p:sp>
      <p:sp>
        <p:nvSpPr>
          <p:cNvPr id="5" name="Title Placeholder 1">
            <a:extLst>
              <a:ext uri="{FF2B5EF4-FFF2-40B4-BE49-F238E27FC236}">
                <a16:creationId xmlns:a16="http://schemas.microsoft.com/office/drawing/2014/main" id="{1179BF02-1E8C-4343-B7F5-696CDFD74863}"/>
              </a:ext>
            </a:extLst>
          </p:cNvPr>
          <p:cNvSpPr>
            <a:spLocks noGrp="1"/>
          </p:cNvSpPr>
          <p:nvPr>
            <p:ph type="title"/>
          </p:nvPr>
        </p:nvSpPr>
        <p:spPr>
          <a:xfrm>
            <a:off x="328816" y="-1"/>
            <a:ext cx="9990870" cy="1314000"/>
          </a:xfrm>
          <a:prstGeom prst="rect">
            <a:avLst/>
          </a:prstGeom>
        </p:spPr>
        <p:txBody>
          <a:bodyPr vert="horz" lIns="91440" tIns="45720" rIns="91440" bIns="45720" rtlCol="0" anchor="ctr">
            <a:normAutofit/>
          </a:bodyPr>
          <a:lstStyle>
            <a:lvl1pPr algn="l">
              <a:defRPr sz="3200">
                <a:latin typeface="+mj-lt"/>
              </a:defRPr>
            </a:lvl1pPr>
          </a:lstStyle>
          <a:p>
            <a:endParaRPr lang="nl-NL"/>
          </a:p>
        </p:txBody>
      </p:sp>
      <p:sp>
        <p:nvSpPr>
          <p:cNvPr id="6" name="Tijdelijke aanduiding voor tekst 5"/>
          <p:cNvSpPr>
            <a:spLocks noGrp="1"/>
          </p:cNvSpPr>
          <p:nvPr>
            <p:ph type="body" sz="quarter" idx="11" hasCustomPrompt="1"/>
          </p:nvPr>
        </p:nvSpPr>
        <p:spPr>
          <a:xfrm>
            <a:off x="328613" y="6487200"/>
            <a:ext cx="8240400" cy="370800"/>
          </a:xfrm>
        </p:spPr>
        <p:txBody>
          <a:bodyPr tIns="97200" anchor="t">
            <a:noAutofit/>
          </a:bodyPr>
          <a:lstStyle>
            <a:lvl1pPr>
              <a:defRPr sz="1200" baseline="0">
                <a:solidFill>
                  <a:schemeClr val="tx2"/>
                </a:solidFill>
              </a:defRPr>
            </a:lvl1pPr>
            <a:lvl2pPr>
              <a:defRPr sz="1200"/>
            </a:lvl2pPr>
            <a:lvl3pPr>
              <a:defRPr sz="1200"/>
            </a:lvl3pPr>
            <a:lvl4pPr>
              <a:defRPr sz="1200"/>
            </a:lvl4pPr>
            <a:lvl5pPr>
              <a:defRPr sz="1200"/>
            </a:lvl5pPr>
          </a:lstStyle>
          <a:p>
            <a:pPr lvl="0"/>
            <a:r>
              <a:rPr lang="nl-NL" err="1"/>
              <a:t>Edit</a:t>
            </a:r>
            <a:r>
              <a:rPr lang="nl-NL"/>
              <a:t> </a:t>
            </a:r>
            <a:r>
              <a:rPr lang="nl-NL" err="1"/>
              <a:t>footnote</a:t>
            </a:r>
            <a:r>
              <a:rPr lang="nl-NL"/>
              <a:t> (source)</a:t>
            </a:r>
          </a:p>
        </p:txBody>
      </p:sp>
    </p:spTree>
    <p:extLst>
      <p:ext uri="{BB962C8B-B14F-4D97-AF65-F5344CB8AC3E}">
        <p14:creationId xmlns:p14="http://schemas.microsoft.com/office/powerpoint/2010/main" val="159547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eldia copy">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59131447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a:t>Click on icon  </a:t>
            </a:r>
            <a:br>
              <a:rPr lang="en-US" noProof="0"/>
            </a:br>
            <a:r>
              <a:rPr lang="en-US" noProof="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en-US" noProof="0"/>
              <a:t>Click to add title</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en-US" noProof="0"/>
              <a:t>Click to add department and date</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chemeClr val="bg2"/>
                </a:solidFill>
              </a:defRPr>
            </a:lvl1pPr>
          </a:lstStyle>
          <a:p>
            <a:pPr lvl="0"/>
            <a:r>
              <a:rPr lang="en-US" noProof="0"/>
              <a:t>Click to add subtitle</a:t>
            </a:r>
          </a:p>
        </p:txBody>
      </p:sp>
      <p:sp>
        <p:nvSpPr>
          <p:cNvPr id="42" name="Rectangle 106">
            <a:extLst>
              <a:ext uri="{FF2B5EF4-FFF2-40B4-BE49-F238E27FC236}">
                <a16:creationId xmlns:a16="http://schemas.microsoft.com/office/drawing/2014/main" id="{B5E8D6AF-E84B-418A-8BBA-A76B7DF3B5EE}"/>
              </a:ext>
            </a:extLst>
          </p:cNvPr>
          <p:cNvSpPr>
            <a:spLocks noChangeArrowheads="1"/>
          </p:cNvSpPr>
          <p:nvPr userDrawn="1"/>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‘Insert’ and the image will be placed</a:t>
            </a:r>
          </a:p>
        </p:txBody>
      </p:sp>
      <p:sp>
        <p:nvSpPr>
          <p:cNvPr id="43" name="Rectangle 106">
            <a:extLst>
              <a:ext uri="{FF2B5EF4-FFF2-40B4-BE49-F238E27FC236}">
                <a16:creationId xmlns:a16="http://schemas.microsoft.com/office/drawing/2014/main" id="{50996C0E-E4D5-4F0B-9D33-28B9BD40C124}"/>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45" name="Group 44">
            <a:extLst>
              <a:ext uri="{FF2B5EF4-FFF2-40B4-BE49-F238E27FC236}">
                <a16:creationId xmlns:a16="http://schemas.microsoft.com/office/drawing/2014/main" id="{D7E86D69-8878-4F2F-B237-077EA4BE83CE}"/>
              </a:ext>
            </a:extLst>
          </p:cNvPr>
          <p:cNvGrpSpPr/>
          <p:nvPr userDrawn="1"/>
        </p:nvGrpSpPr>
        <p:grpSpPr>
          <a:xfrm>
            <a:off x="12326583" y="1"/>
            <a:ext cx="2329217" cy="5577839"/>
            <a:chOff x="12326583" y="1"/>
            <a:chExt cx="2329217" cy="5577839"/>
          </a:xfrm>
        </p:grpSpPr>
        <p:sp>
          <p:nvSpPr>
            <p:cNvPr id="46" name="Rectangle 106">
              <a:extLst>
                <a:ext uri="{FF2B5EF4-FFF2-40B4-BE49-F238E27FC236}">
                  <a16:creationId xmlns:a16="http://schemas.microsoft.com/office/drawing/2014/main" id="{EAAF62C9-7324-454B-9338-D54E099FD047}"/>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7" name="Groep 75">
              <a:extLst>
                <a:ext uri="{FF2B5EF4-FFF2-40B4-BE49-F238E27FC236}">
                  <a16:creationId xmlns:a16="http://schemas.microsoft.com/office/drawing/2014/main" id="{FD7A15A7-FE84-4DED-8920-16D4F5671906}"/>
                </a:ext>
              </a:extLst>
            </p:cNvPr>
            <p:cNvGrpSpPr>
              <a:grpSpLocks noChangeAspect="1"/>
            </p:cNvGrpSpPr>
            <p:nvPr userDrawn="1"/>
          </p:nvGrpSpPr>
          <p:grpSpPr>
            <a:xfrm>
              <a:off x="12616299" y="4610804"/>
              <a:ext cx="1766851" cy="793244"/>
              <a:chOff x="2766083" y="6357983"/>
              <a:chExt cx="1485890" cy="667104"/>
            </a:xfrm>
          </p:grpSpPr>
          <p:pic>
            <p:nvPicPr>
              <p:cNvPr id="52" name="Picture 15">
                <a:extLst>
                  <a:ext uri="{FF2B5EF4-FFF2-40B4-BE49-F238E27FC236}">
                    <a16:creationId xmlns:a16="http://schemas.microsoft.com/office/drawing/2014/main" id="{F8227AF3-946A-4722-B2BC-D74F23B51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3" name="Picture 18">
                <a:extLst>
                  <a:ext uri="{FF2B5EF4-FFF2-40B4-BE49-F238E27FC236}">
                    <a16:creationId xmlns:a16="http://schemas.microsoft.com/office/drawing/2014/main" id="{55EA290E-158C-4C3F-A358-EB1217572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4" name="Picture 19">
                <a:extLst>
                  <a:ext uri="{FF2B5EF4-FFF2-40B4-BE49-F238E27FC236}">
                    <a16:creationId xmlns:a16="http://schemas.microsoft.com/office/drawing/2014/main" id="{96B981E3-A59D-47C0-BEB5-B657666760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5" name="Straight Arrow Connector 23">
                <a:extLst>
                  <a:ext uri="{FF2B5EF4-FFF2-40B4-BE49-F238E27FC236}">
                    <a16:creationId xmlns:a16="http://schemas.microsoft.com/office/drawing/2014/main" id="{1503258A-5894-4672-8B84-01592DB52E4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24">
                <a:extLst>
                  <a:ext uri="{FF2B5EF4-FFF2-40B4-BE49-F238E27FC236}">
                    <a16:creationId xmlns:a16="http://schemas.microsoft.com/office/drawing/2014/main" id="{390BA5B0-F1C6-450F-BAC4-F8787C48F47E}"/>
                  </a:ext>
                </a:extLst>
              </p:cNvPr>
              <p:cNvCxnSpPr>
                <a:cxnSpLocks/>
                <a:stCxn id="52" idx="0"/>
                <a:endCxn id="5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26">
                <a:extLst>
                  <a:ext uri="{FF2B5EF4-FFF2-40B4-BE49-F238E27FC236}">
                    <a16:creationId xmlns:a16="http://schemas.microsoft.com/office/drawing/2014/main" id="{96531038-527A-425F-BD02-7099621FCB21}"/>
                  </a:ext>
                </a:extLst>
              </p:cNvPr>
              <p:cNvCxnSpPr>
                <a:cxnSpLocks/>
                <a:stCxn id="52" idx="3"/>
                <a:endCxn id="5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27">
                <a:extLst>
                  <a:ext uri="{FF2B5EF4-FFF2-40B4-BE49-F238E27FC236}">
                    <a16:creationId xmlns:a16="http://schemas.microsoft.com/office/drawing/2014/main" id="{EAF4DA52-CE8D-4A82-8E35-D40478065FFC}"/>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Oval 28">
                <a:extLst>
                  <a:ext uri="{FF2B5EF4-FFF2-40B4-BE49-F238E27FC236}">
                    <a16:creationId xmlns:a16="http://schemas.microsoft.com/office/drawing/2014/main" id="{89CECA65-9170-4C36-8E8D-04B424116A2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err="1">
                  <a:solidFill>
                    <a:schemeClr val="tx1"/>
                  </a:solidFill>
                </a:endParaRPr>
              </a:p>
            </p:txBody>
          </p:sp>
        </p:grpSp>
        <p:pic>
          <p:nvPicPr>
            <p:cNvPr id="48" name="Afbeelding 77">
              <a:extLst>
                <a:ext uri="{FF2B5EF4-FFF2-40B4-BE49-F238E27FC236}">
                  <a16:creationId xmlns:a16="http://schemas.microsoft.com/office/drawing/2014/main" id="{E2B058BF-C284-4CF1-B159-A127391470F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9" name="Group 48">
              <a:extLst>
                <a:ext uri="{FF2B5EF4-FFF2-40B4-BE49-F238E27FC236}">
                  <a16:creationId xmlns:a16="http://schemas.microsoft.com/office/drawing/2014/main" id="{56D89D04-36FC-4E54-B848-4B212F50972A}"/>
                </a:ext>
              </a:extLst>
            </p:cNvPr>
            <p:cNvGrpSpPr>
              <a:grpSpLocks noChangeAspect="1"/>
            </p:cNvGrpSpPr>
            <p:nvPr userDrawn="1"/>
          </p:nvGrpSpPr>
          <p:grpSpPr>
            <a:xfrm>
              <a:off x="12610022" y="1108316"/>
              <a:ext cx="339817" cy="579600"/>
              <a:chOff x="13120767" y="944180"/>
              <a:chExt cx="338852" cy="577954"/>
            </a:xfrm>
          </p:grpSpPr>
          <p:pic>
            <p:nvPicPr>
              <p:cNvPr id="50" name="Picture 49">
                <a:extLst>
                  <a:ext uri="{FF2B5EF4-FFF2-40B4-BE49-F238E27FC236}">
                    <a16:creationId xmlns:a16="http://schemas.microsoft.com/office/drawing/2014/main" id="{BA692DC4-6807-4015-9616-637F4AAFDD9A}"/>
                  </a:ext>
                </a:extLst>
              </p:cNvPr>
              <p:cNvPicPr>
                <a:picLocks noChangeAspect="1"/>
              </p:cNvPicPr>
              <p:nvPr userDrawn="1"/>
            </p:nvPicPr>
            <p:blipFill rotWithShape="1">
              <a:blip r:embed="rId8"/>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1" name="Rectangle 21">
                <a:extLst>
                  <a:ext uri="{FF2B5EF4-FFF2-40B4-BE49-F238E27FC236}">
                    <a16:creationId xmlns:a16="http://schemas.microsoft.com/office/drawing/2014/main" id="{613D454E-7313-4972-8548-FEBA44D82382}"/>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err="1">
                  <a:solidFill>
                    <a:schemeClr val="tx1"/>
                  </a:solidFill>
                </a:endParaRPr>
              </a:p>
            </p:txBody>
          </p:sp>
        </p:grpSp>
      </p:grpSp>
    </p:spTree>
    <p:extLst>
      <p:ext uri="{BB962C8B-B14F-4D97-AF65-F5344CB8AC3E}">
        <p14:creationId xmlns:p14="http://schemas.microsoft.com/office/powerpoint/2010/main" val="12294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en-US" noProof="0"/>
              <a:t>Click to add title</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a:t>Click to add department and date</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a:t>Click on icon  </a:t>
            </a:r>
            <a:br>
              <a:rPr lang="en-US" noProof="0"/>
            </a:br>
            <a:r>
              <a:rPr lang="en-US" noProof="0"/>
              <a:t>to add picture</a:t>
            </a:r>
          </a:p>
        </p:txBody>
      </p:sp>
      <p:sp>
        <p:nvSpPr>
          <p:cNvPr id="40" name="Rectangle 106">
            <a:extLst>
              <a:ext uri="{FF2B5EF4-FFF2-40B4-BE49-F238E27FC236}">
                <a16:creationId xmlns:a16="http://schemas.microsoft.com/office/drawing/2014/main" id="{02F68636-161F-4B70-A166-ABA2523D1ACD}"/>
              </a:ext>
            </a:extLst>
          </p:cNvPr>
          <p:cNvSpPr>
            <a:spLocks noChangeArrowheads="1"/>
          </p:cNvSpPr>
          <p:nvPr userDrawn="1"/>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‘Insert’ and the image will be placed</a:t>
            </a:r>
          </a:p>
        </p:txBody>
      </p:sp>
      <p:sp>
        <p:nvSpPr>
          <p:cNvPr id="41" name="Rectangle 106">
            <a:extLst>
              <a:ext uri="{FF2B5EF4-FFF2-40B4-BE49-F238E27FC236}">
                <a16:creationId xmlns:a16="http://schemas.microsoft.com/office/drawing/2014/main" id="{486F824E-9B4C-4900-B082-BD07465D5AA8}"/>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42" name="Group 41">
            <a:extLst>
              <a:ext uri="{FF2B5EF4-FFF2-40B4-BE49-F238E27FC236}">
                <a16:creationId xmlns:a16="http://schemas.microsoft.com/office/drawing/2014/main" id="{F15E442B-B621-4D51-A258-3F46E08FDA1E}"/>
              </a:ext>
            </a:extLst>
          </p:cNvPr>
          <p:cNvGrpSpPr/>
          <p:nvPr userDrawn="1"/>
        </p:nvGrpSpPr>
        <p:grpSpPr>
          <a:xfrm>
            <a:off x="12326583" y="1"/>
            <a:ext cx="2329217" cy="5577839"/>
            <a:chOff x="12326583" y="1"/>
            <a:chExt cx="2329217" cy="5577839"/>
          </a:xfrm>
        </p:grpSpPr>
        <p:sp>
          <p:nvSpPr>
            <p:cNvPr id="43" name="Rectangle 106">
              <a:extLst>
                <a:ext uri="{FF2B5EF4-FFF2-40B4-BE49-F238E27FC236}">
                  <a16:creationId xmlns:a16="http://schemas.microsoft.com/office/drawing/2014/main" id="{2FEDA564-AE5A-4F15-A800-091EB7417BD4}"/>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4" name="Groep 75">
              <a:extLst>
                <a:ext uri="{FF2B5EF4-FFF2-40B4-BE49-F238E27FC236}">
                  <a16:creationId xmlns:a16="http://schemas.microsoft.com/office/drawing/2014/main" id="{BD91A0C0-40C5-4AE0-B41A-3F71F8F5364F}"/>
                </a:ext>
              </a:extLst>
            </p:cNvPr>
            <p:cNvGrpSpPr>
              <a:grpSpLocks noChangeAspect="1"/>
            </p:cNvGrpSpPr>
            <p:nvPr userDrawn="1"/>
          </p:nvGrpSpPr>
          <p:grpSpPr>
            <a:xfrm>
              <a:off x="12616299" y="4610804"/>
              <a:ext cx="1766851" cy="793244"/>
              <a:chOff x="2766083" y="6357983"/>
              <a:chExt cx="1485890" cy="667104"/>
            </a:xfrm>
          </p:grpSpPr>
          <p:pic>
            <p:nvPicPr>
              <p:cNvPr id="49" name="Picture 15">
                <a:extLst>
                  <a:ext uri="{FF2B5EF4-FFF2-40B4-BE49-F238E27FC236}">
                    <a16:creationId xmlns:a16="http://schemas.microsoft.com/office/drawing/2014/main" id="{72968D80-8652-423C-AAF4-ED497BD25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0" name="Picture 18">
                <a:extLst>
                  <a:ext uri="{FF2B5EF4-FFF2-40B4-BE49-F238E27FC236}">
                    <a16:creationId xmlns:a16="http://schemas.microsoft.com/office/drawing/2014/main" id="{48331372-6A86-4E03-985B-80DF02AF9F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1" name="Picture 19">
                <a:extLst>
                  <a:ext uri="{FF2B5EF4-FFF2-40B4-BE49-F238E27FC236}">
                    <a16:creationId xmlns:a16="http://schemas.microsoft.com/office/drawing/2014/main" id="{66CDC42D-AA1C-45DC-83E5-30A8ECD069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2" name="Straight Arrow Connector 23">
                <a:extLst>
                  <a:ext uri="{FF2B5EF4-FFF2-40B4-BE49-F238E27FC236}">
                    <a16:creationId xmlns:a16="http://schemas.microsoft.com/office/drawing/2014/main" id="{E868C753-FBD7-4AF2-918F-7AFDE5761C9D}"/>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24">
                <a:extLst>
                  <a:ext uri="{FF2B5EF4-FFF2-40B4-BE49-F238E27FC236}">
                    <a16:creationId xmlns:a16="http://schemas.microsoft.com/office/drawing/2014/main" id="{2DB13C1D-3E83-4B45-9B8C-C9BD15F73113}"/>
                  </a:ext>
                </a:extLst>
              </p:cNvPr>
              <p:cNvCxnSpPr>
                <a:cxnSpLocks/>
                <a:stCxn id="49" idx="0"/>
                <a:endCxn id="49"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26">
                <a:extLst>
                  <a:ext uri="{FF2B5EF4-FFF2-40B4-BE49-F238E27FC236}">
                    <a16:creationId xmlns:a16="http://schemas.microsoft.com/office/drawing/2014/main" id="{E8132503-6FA8-41C3-A010-0E13B66C4E0E}"/>
                  </a:ext>
                </a:extLst>
              </p:cNvPr>
              <p:cNvCxnSpPr>
                <a:cxnSpLocks/>
                <a:stCxn id="49" idx="3"/>
                <a:endCxn id="49"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27">
                <a:extLst>
                  <a:ext uri="{FF2B5EF4-FFF2-40B4-BE49-F238E27FC236}">
                    <a16:creationId xmlns:a16="http://schemas.microsoft.com/office/drawing/2014/main" id="{19D6D07D-AC00-42FF-9D54-46CAC9C3F02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28">
                <a:extLst>
                  <a:ext uri="{FF2B5EF4-FFF2-40B4-BE49-F238E27FC236}">
                    <a16:creationId xmlns:a16="http://schemas.microsoft.com/office/drawing/2014/main" id="{6CBA5528-E394-40C6-9B07-92BAE897EC09}"/>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err="1">
                  <a:solidFill>
                    <a:schemeClr val="tx1"/>
                  </a:solidFill>
                </a:endParaRPr>
              </a:p>
            </p:txBody>
          </p:sp>
        </p:grpSp>
        <p:pic>
          <p:nvPicPr>
            <p:cNvPr id="45" name="Afbeelding 77">
              <a:extLst>
                <a:ext uri="{FF2B5EF4-FFF2-40B4-BE49-F238E27FC236}">
                  <a16:creationId xmlns:a16="http://schemas.microsoft.com/office/drawing/2014/main" id="{D7AD9303-E3C3-43EC-B205-EE1847B2EB8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6" name="Group 45">
              <a:extLst>
                <a:ext uri="{FF2B5EF4-FFF2-40B4-BE49-F238E27FC236}">
                  <a16:creationId xmlns:a16="http://schemas.microsoft.com/office/drawing/2014/main" id="{591C3F2A-BFA8-4E53-8931-D6683D803EDB}"/>
                </a:ext>
              </a:extLst>
            </p:cNvPr>
            <p:cNvGrpSpPr>
              <a:grpSpLocks noChangeAspect="1"/>
            </p:cNvGrpSpPr>
            <p:nvPr userDrawn="1"/>
          </p:nvGrpSpPr>
          <p:grpSpPr>
            <a:xfrm>
              <a:off x="12610022" y="1108316"/>
              <a:ext cx="339817" cy="579600"/>
              <a:chOff x="13120767" y="944180"/>
              <a:chExt cx="338852" cy="577954"/>
            </a:xfrm>
          </p:grpSpPr>
          <p:pic>
            <p:nvPicPr>
              <p:cNvPr id="47" name="Picture 46">
                <a:extLst>
                  <a:ext uri="{FF2B5EF4-FFF2-40B4-BE49-F238E27FC236}">
                    <a16:creationId xmlns:a16="http://schemas.microsoft.com/office/drawing/2014/main" id="{32DF94B0-DF60-49EA-AC0A-8DECFF7E3C71}"/>
                  </a:ext>
                </a:extLst>
              </p:cNvPr>
              <p:cNvPicPr>
                <a:picLocks noChangeAspect="1"/>
              </p:cNvPicPr>
              <p:nvPr userDrawn="1"/>
            </p:nvPicPr>
            <p:blipFill rotWithShape="1">
              <a:blip r:embed="rId8"/>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48" name="Rectangle 21">
                <a:extLst>
                  <a:ext uri="{FF2B5EF4-FFF2-40B4-BE49-F238E27FC236}">
                    <a16:creationId xmlns:a16="http://schemas.microsoft.com/office/drawing/2014/main" id="{0E092A32-F504-4634-910B-CE83DF5E2E81}"/>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err="1">
                  <a:solidFill>
                    <a:schemeClr val="tx1"/>
                  </a:solidFill>
                </a:endParaRPr>
              </a:p>
            </p:txBody>
          </p:sp>
        </p:grpSp>
      </p:grpSp>
    </p:spTree>
    <p:extLst>
      <p:ext uri="{BB962C8B-B14F-4D97-AF65-F5344CB8AC3E}">
        <p14:creationId xmlns:p14="http://schemas.microsoft.com/office/powerpoint/2010/main" val="20236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000C631D-7D1E-4BF9-8076-5DD575ADF4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en-US" noProof="0"/>
              <a:t>Click to add title</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9" y="5878102"/>
            <a:ext cx="2419349" cy="701717"/>
          </a:xfrm>
          <a:prstGeom prst="rect">
            <a:avLst/>
          </a:prstGeom>
        </p:spPr>
      </p:pic>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a:t>Click to add department and date</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chemeClr val="bg2"/>
                </a:solidFill>
              </a:defRPr>
            </a:lvl1pPr>
          </a:lstStyle>
          <a:p>
            <a:pPr lvl="0"/>
            <a:r>
              <a:rPr lang="en-US" noProof="0"/>
              <a:t>Click to add subtitle</a:t>
            </a:r>
          </a:p>
        </p:txBody>
      </p:sp>
      <p:sp>
        <p:nvSpPr>
          <p:cNvPr id="31" name="Rectangle 106">
            <a:extLst>
              <a:ext uri="{FF2B5EF4-FFF2-40B4-BE49-F238E27FC236}">
                <a16:creationId xmlns:a16="http://schemas.microsoft.com/office/drawing/2014/main" id="{9C2955B0-0A63-441B-93FF-777C8E5C1517}"/>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spTree>
    <p:extLst>
      <p:ext uri="{BB962C8B-B14F-4D97-AF65-F5344CB8AC3E}">
        <p14:creationId xmlns:p14="http://schemas.microsoft.com/office/powerpoint/2010/main" val="18745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0C631D-7D1E-4BF9-8076-5DD575ADF46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95" t="13983" r="696"/>
          <a:stretch/>
        </p:blipFill>
        <p:spPr>
          <a:xfrm>
            <a:off x="1" y="-1"/>
            <a:ext cx="12192000" cy="5899015"/>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en-US" noProof="0"/>
              <a:t>Click to add title</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9" y="5878102"/>
            <a:ext cx="2419349" cy="701717"/>
          </a:xfrm>
          <a:prstGeom prst="rect">
            <a:avLst/>
          </a:prstGeom>
        </p:spPr>
      </p:pic>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en-US" noProof="0"/>
              <a:t>Click to add department and date</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chemeClr val="bg2"/>
                </a:solidFill>
              </a:defRPr>
            </a:lvl1pPr>
          </a:lstStyle>
          <a:p>
            <a:pPr lvl="0"/>
            <a:r>
              <a:rPr lang="en-US" noProof="0"/>
              <a:t>Click to add subtitle</a:t>
            </a:r>
          </a:p>
        </p:txBody>
      </p:sp>
      <p:sp>
        <p:nvSpPr>
          <p:cNvPr id="12" name="Rectangle 106">
            <a:extLst>
              <a:ext uri="{FF2B5EF4-FFF2-40B4-BE49-F238E27FC236}">
                <a16:creationId xmlns:a16="http://schemas.microsoft.com/office/drawing/2014/main" id="{4E9468D3-65FE-4F62-B240-E99F03BAB3C5}"/>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spTree>
    <p:extLst>
      <p:ext uri="{BB962C8B-B14F-4D97-AF65-F5344CB8AC3E}">
        <p14:creationId xmlns:p14="http://schemas.microsoft.com/office/powerpoint/2010/main" val="2887519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en-US" noProof="0"/>
              <a:t>Click to add title</a:t>
            </a:r>
          </a:p>
        </p:txBody>
      </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en-US" noProof="0"/>
              <a:t>Click to add heading</a:t>
            </a:r>
          </a:p>
          <a:p>
            <a:pPr lvl="1"/>
            <a:r>
              <a:rPr lang="en-US" noProof="0"/>
              <a:t>Sub-heading</a:t>
            </a:r>
          </a:p>
          <a:p>
            <a:pPr lvl="2"/>
            <a:r>
              <a:rPr lang="en-US" noProof="0"/>
              <a:t>Agenda item</a:t>
            </a:r>
          </a:p>
          <a:p>
            <a:pPr lvl="3"/>
            <a:r>
              <a:rPr lang="en-US" noProof="0"/>
              <a:t>Bullet level</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a:p>
        </p:txBody>
      </p:sp>
      <p:grpSp>
        <p:nvGrpSpPr>
          <p:cNvPr id="13" name="Group 12">
            <a:extLst>
              <a:ext uri="{FF2B5EF4-FFF2-40B4-BE49-F238E27FC236}">
                <a16:creationId xmlns:a16="http://schemas.microsoft.com/office/drawing/2014/main" id="{3FFAD9D6-05B2-435C-8329-6CE20FBBDD09}"/>
              </a:ext>
            </a:extLst>
          </p:cNvPr>
          <p:cNvGrpSpPr/>
          <p:nvPr userDrawn="1"/>
        </p:nvGrpSpPr>
        <p:grpSpPr>
          <a:xfrm>
            <a:off x="-2463800" y="0"/>
            <a:ext cx="2329217" cy="3010976"/>
            <a:chOff x="-2463800" y="0"/>
            <a:chExt cx="2329217" cy="3010976"/>
          </a:xfrm>
        </p:grpSpPr>
        <p:sp>
          <p:nvSpPr>
            <p:cNvPr id="14" name="Rectangle 106">
              <a:extLst>
                <a:ext uri="{FF2B5EF4-FFF2-40B4-BE49-F238E27FC236}">
                  <a16:creationId xmlns:a16="http://schemas.microsoft.com/office/drawing/2014/main" id="{B7940837-05FC-4F97-939F-CFA1606C113B}"/>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a:solidFill>
                    <a:schemeClr val="tx1"/>
                  </a:solidFill>
                  <a:latin typeface="+mn-lt"/>
                </a:rPr>
                <a:t>Create heading, </a:t>
              </a:r>
              <a:br>
                <a:rPr lang="en-US" altLang="en-US" sz="1100" b="1" spc="-10" baseline="0" noProof="0">
                  <a:solidFill>
                    <a:schemeClr val="tx1"/>
                  </a:solidFill>
                  <a:latin typeface="+mn-lt"/>
                </a:rPr>
              </a:br>
              <a:r>
                <a:rPr lang="en-US" altLang="en-US" sz="1100" b="1" spc="-10" baseline="0" noProof="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a:solidFill>
                    <a:schemeClr val="tx1"/>
                  </a:solidFill>
                  <a:latin typeface="+mn-lt"/>
                </a:rPr>
                <a:t>Via ‘</a:t>
              </a:r>
              <a:r>
                <a:rPr kumimoji="0" lang="en-US" altLang="en-US" sz="1000" b="0" i="0" u="none" strike="noStrike" kern="1200" cap="none" spc="-10" normalizeH="0" baseline="0" noProof="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a:solidFill>
                  <a:schemeClr val="tx1"/>
                </a:solidFill>
                <a:latin typeface="+mn-lt"/>
              </a:endParaRPr>
            </a:p>
          </p:txBody>
        </p:sp>
        <p:grpSp>
          <p:nvGrpSpPr>
            <p:cNvPr id="15" name="Group 14">
              <a:extLst>
                <a:ext uri="{FF2B5EF4-FFF2-40B4-BE49-F238E27FC236}">
                  <a16:creationId xmlns:a16="http://schemas.microsoft.com/office/drawing/2014/main" id="{A8F6FE66-31D9-4408-B5EB-7C2363F3DCCB}"/>
                </a:ext>
              </a:extLst>
            </p:cNvPr>
            <p:cNvGrpSpPr/>
            <p:nvPr userDrawn="1"/>
          </p:nvGrpSpPr>
          <p:grpSpPr>
            <a:xfrm>
              <a:off x="-2318863" y="1175951"/>
              <a:ext cx="1847751" cy="535742"/>
              <a:chOff x="-2108199" y="2679700"/>
              <a:chExt cx="2091530" cy="606424"/>
            </a:xfrm>
          </p:grpSpPr>
          <p:grpSp>
            <p:nvGrpSpPr>
              <p:cNvPr id="16" name="Group 15">
                <a:extLst>
                  <a:ext uri="{FF2B5EF4-FFF2-40B4-BE49-F238E27FC236}">
                    <a16:creationId xmlns:a16="http://schemas.microsoft.com/office/drawing/2014/main" id="{3C18A13D-2195-46D5-BD6B-4CA1ACC3EBCE}"/>
                  </a:ext>
                </a:extLst>
              </p:cNvPr>
              <p:cNvGrpSpPr/>
              <p:nvPr userDrawn="1"/>
            </p:nvGrpSpPr>
            <p:grpSpPr>
              <a:xfrm>
                <a:off x="-2108199" y="2679700"/>
                <a:ext cx="2091530" cy="606424"/>
                <a:chOff x="-2108199" y="2679700"/>
                <a:chExt cx="2091530" cy="606424"/>
              </a:xfrm>
            </p:grpSpPr>
            <p:pic>
              <p:nvPicPr>
                <p:cNvPr id="18" name="Picture 17">
                  <a:extLst>
                    <a:ext uri="{FF2B5EF4-FFF2-40B4-BE49-F238E27FC236}">
                      <a16:creationId xmlns:a16="http://schemas.microsoft.com/office/drawing/2014/main" id="{7541B771-C601-413D-AC8D-D2E927487578}"/>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F61594CA-FE80-44CC-87F4-915C10CFF163}"/>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17" name="Graphic 19" descr="Close with solid fill">
                <a:extLst>
                  <a:ext uri="{FF2B5EF4-FFF2-40B4-BE49-F238E27FC236}">
                    <a16:creationId xmlns:a16="http://schemas.microsoft.com/office/drawing/2014/main" id="{9BF4A3D7-4D6D-4E24-845A-E93D6AFB7584}"/>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274177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en-US" noProof="0"/>
              <a:t>Click to add title</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en-US" noProof="0"/>
              <a:t>Click to add heading</a:t>
            </a:r>
          </a:p>
          <a:p>
            <a:pPr lvl="1"/>
            <a:r>
              <a:rPr lang="en-US" noProof="0"/>
              <a:t>Sub-heading</a:t>
            </a:r>
          </a:p>
          <a:p>
            <a:pPr lvl="2"/>
            <a:r>
              <a:rPr lang="en-US" noProof="0"/>
              <a:t>Body text</a:t>
            </a:r>
          </a:p>
          <a:p>
            <a:pPr lvl="3"/>
            <a:r>
              <a:rPr lang="en-US" noProof="0"/>
              <a:t>Bullet level 1</a:t>
            </a:r>
          </a:p>
          <a:p>
            <a:pPr lvl="4"/>
            <a:r>
              <a:rPr lang="en-US" noProof="0"/>
              <a:t>Bullet level 2</a:t>
            </a:r>
          </a:p>
          <a:p>
            <a:pPr lvl="5"/>
            <a:r>
              <a:rPr lang="en-US" noProof="0"/>
              <a:t>Bullet level 3</a:t>
            </a:r>
          </a:p>
          <a:p>
            <a:pPr lvl="6"/>
            <a:r>
              <a:rPr lang="en-US" noProof="0"/>
              <a:t>Bullet level 4</a:t>
            </a:r>
          </a:p>
        </p:txBody>
      </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a:p>
        </p:txBody>
      </p:sp>
      <p:grpSp>
        <p:nvGrpSpPr>
          <p:cNvPr id="13" name="Group 12">
            <a:extLst>
              <a:ext uri="{FF2B5EF4-FFF2-40B4-BE49-F238E27FC236}">
                <a16:creationId xmlns:a16="http://schemas.microsoft.com/office/drawing/2014/main" id="{579B413D-CF53-4D76-955F-4F5EC88D462F}"/>
              </a:ext>
            </a:extLst>
          </p:cNvPr>
          <p:cNvGrpSpPr/>
          <p:nvPr userDrawn="1"/>
        </p:nvGrpSpPr>
        <p:grpSpPr>
          <a:xfrm>
            <a:off x="-2463800" y="0"/>
            <a:ext cx="2329217" cy="3010976"/>
            <a:chOff x="-2463800" y="0"/>
            <a:chExt cx="2329217" cy="3010976"/>
          </a:xfrm>
        </p:grpSpPr>
        <p:sp>
          <p:nvSpPr>
            <p:cNvPr id="14" name="Rectangle 106">
              <a:extLst>
                <a:ext uri="{FF2B5EF4-FFF2-40B4-BE49-F238E27FC236}">
                  <a16:creationId xmlns:a16="http://schemas.microsoft.com/office/drawing/2014/main" id="{2741AA3F-90EC-40A8-BCA8-6BCC196679AD}"/>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a:solidFill>
                    <a:schemeClr val="tx1"/>
                  </a:solidFill>
                  <a:latin typeface="+mn-lt"/>
                </a:rPr>
                <a:t>Create heading, </a:t>
              </a:r>
              <a:br>
                <a:rPr lang="en-US" altLang="en-US" sz="1100" b="1" spc="-10" baseline="0" noProof="0">
                  <a:solidFill>
                    <a:schemeClr val="tx1"/>
                  </a:solidFill>
                  <a:latin typeface="+mn-lt"/>
                </a:rPr>
              </a:br>
              <a:r>
                <a:rPr lang="en-US" altLang="en-US" sz="1100" b="1" spc="-10" baseline="0" noProof="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a:solidFill>
                    <a:schemeClr val="tx1"/>
                  </a:solidFill>
                  <a:latin typeface="+mn-lt"/>
                </a:rPr>
                <a:t>Via ‘</a:t>
              </a:r>
              <a:r>
                <a:rPr kumimoji="0" lang="en-US" altLang="en-US" sz="1000" b="0" i="0" u="none" strike="noStrike" kern="1200" cap="none" spc="-10" normalizeH="0" baseline="0" noProof="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a:solidFill>
                  <a:schemeClr val="tx1"/>
                </a:solidFill>
                <a:latin typeface="+mn-lt"/>
              </a:endParaRPr>
            </a:p>
          </p:txBody>
        </p:sp>
        <p:grpSp>
          <p:nvGrpSpPr>
            <p:cNvPr id="15" name="Group 14">
              <a:extLst>
                <a:ext uri="{FF2B5EF4-FFF2-40B4-BE49-F238E27FC236}">
                  <a16:creationId xmlns:a16="http://schemas.microsoft.com/office/drawing/2014/main" id="{6EF3BE31-3190-4440-95F6-C39357BC1AF3}"/>
                </a:ext>
              </a:extLst>
            </p:cNvPr>
            <p:cNvGrpSpPr/>
            <p:nvPr userDrawn="1"/>
          </p:nvGrpSpPr>
          <p:grpSpPr>
            <a:xfrm>
              <a:off x="-2318863" y="1175951"/>
              <a:ext cx="1847751" cy="535742"/>
              <a:chOff x="-2108199" y="2679700"/>
              <a:chExt cx="2091530" cy="606424"/>
            </a:xfrm>
          </p:grpSpPr>
          <p:grpSp>
            <p:nvGrpSpPr>
              <p:cNvPr id="16" name="Group 15">
                <a:extLst>
                  <a:ext uri="{FF2B5EF4-FFF2-40B4-BE49-F238E27FC236}">
                    <a16:creationId xmlns:a16="http://schemas.microsoft.com/office/drawing/2014/main" id="{09417E91-143A-4F5E-BAC2-48336D07E6F8}"/>
                  </a:ext>
                </a:extLst>
              </p:cNvPr>
              <p:cNvGrpSpPr/>
              <p:nvPr userDrawn="1"/>
            </p:nvGrpSpPr>
            <p:grpSpPr>
              <a:xfrm>
                <a:off x="-2108199" y="2679700"/>
                <a:ext cx="2091530" cy="606424"/>
                <a:chOff x="-2108199" y="2679700"/>
                <a:chExt cx="2091530" cy="606424"/>
              </a:xfrm>
            </p:grpSpPr>
            <p:pic>
              <p:nvPicPr>
                <p:cNvPr id="18" name="Picture 17">
                  <a:extLst>
                    <a:ext uri="{FF2B5EF4-FFF2-40B4-BE49-F238E27FC236}">
                      <a16:creationId xmlns:a16="http://schemas.microsoft.com/office/drawing/2014/main" id="{ABDC6C48-5AD7-438E-BC8F-E7F1CEBDE9EC}"/>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FF9D7A65-E097-4A8C-B529-EF723C6090B9}"/>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17" name="Graphic 19" descr="Close with solid fill">
                <a:extLst>
                  <a:ext uri="{FF2B5EF4-FFF2-40B4-BE49-F238E27FC236}">
                    <a16:creationId xmlns:a16="http://schemas.microsoft.com/office/drawing/2014/main" id="{1FFE551A-C174-445B-90F3-91A4016493B7}"/>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424066140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en-US" noProof="0"/>
              <a:t>Click to add title</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en-US" noProof="0"/>
              <a:t>Click to add body text</a:t>
            </a:r>
          </a:p>
          <a:p>
            <a:pPr lvl="1"/>
            <a:r>
              <a:rPr lang="en-US" noProof="0"/>
              <a:t>Bullet level 1</a:t>
            </a:r>
          </a:p>
          <a:p>
            <a:pPr lvl="2"/>
            <a:r>
              <a:rPr lang="en-US" noProof="0"/>
              <a:t>Bullet level 2</a:t>
            </a:r>
          </a:p>
          <a:p>
            <a:pPr lvl="3"/>
            <a:r>
              <a:rPr lang="en-US" noProof="0"/>
              <a:t>Bullet level 3</a:t>
            </a:r>
          </a:p>
          <a:p>
            <a:pPr lvl="4"/>
            <a:r>
              <a:rPr lang="en-US" noProof="0"/>
              <a:t>Bullet level 4</a:t>
            </a:r>
          </a:p>
          <a:p>
            <a:pPr lvl="5"/>
            <a:r>
              <a:rPr lang="en-US" noProof="0"/>
              <a:t>Bullet level 5</a:t>
            </a:r>
          </a:p>
          <a:p>
            <a:pPr lvl="6"/>
            <a:r>
              <a:rPr lang="en-US" noProof="0"/>
              <a:t>Bullet level 6</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F5B02272-968D-4D83-99E0-2321B880DE05}"/>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576264" y="6053515"/>
            <a:ext cx="1591200" cy="461517"/>
          </a:xfrm>
          <a:prstGeom prst="rect">
            <a:avLst/>
          </a:prstGeom>
        </p:spPr>
      </p:pic>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noProof="0" smtClean="0"/>
              <a:pPr/>
              <a:t>‹nr.›</a:t>
            </a:fld>
            <a:endParaRPr lang="en-US" noProof="0"/>
          </a:p>
        </p:txBody>
      </p:sp>
      <p:sp>
        <p:nvSpPr>
          <p:cNvPr id="9" name="Rectangle 106">
            <a:extLst>
              <a:ext uri="{FF2B5EF4-FFF2-40B4-BE49-F238E27FC236}">
                <a16:creationId xmlns:a16="http://schemas.microsoft.com/office/drawing/2014/main" id="{907C14CB-1B8F-4A19-9FFB-C0E43EC07269}"/>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spTree>
    <p:extLst>
      <p:ext uri="{BB962C8B-B14F-4D97-AF65-F5344CB8AC3E}">
        <p14:creationId xmlns:p14="http://schemas.microsoft.com/office/powerpoint/2010/main" val="1387578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hdr="0" ftr="0" dt="0"/>
  <p:txStyles>
    <p:titleStyle>
      <a:lvl1pPr algn="l" defTabSz="914400" rtl="0" eaLnBrk="1" latinLnBrk="0" hangingPunct="1">
        <a:lnSpc>
          <a:spcPct val="80000"/>
        </a:lnSpc>
        <a:spcBef>
          <a:spcPct val="0"/>
        </a:spcBef>
        <a:buNone/>
        <a:defRPr sz="4000" kern="1200" spc="-60" baseline="0">
          <a:solidFill>
            <a:schemeClr val="tx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hoek: afgeronde hoeken 30">
            <a:extLst>
              <a:ext uri="{FF2B5EF4-FFF2-40B4-BE49-F238E27FC236}">
                <a16:creationId xmlns:a16="http://schemas.microsoft.com/office/drawing/2014/main" id="{7CEB27B7-8168-444D-4820-AC06733A14CC}"/>
              </a:ext>
            </a:extLst>
          </p:cNvPr>
          <p:cNvSpPr>
            <a:spLocks/>
          </p:cNvSpPr>
          <p:nvPr/>
        </p:nvSpPr>
        <p:spPr>
          <a:xfrm>
            <a:off x="6846710" y="2517693"/>
            <a:ext cx="4749978" cy="2809957"/>
          </a:xfrm>
          <a:prstGeom prst="roundRect">
            <a:avLst>
              <a:gd name="adj" fmla="val 3583"/>
            </a:avLst>
          </a:prstGeom>
          <a:solidFill>
            <a:schemeClr val="accent3"/>
          </a:solidFill>
          <a:ln w="9525">
            <a:noFill/>
            <a:prstDash val="dash"/>
          </a:ln>
        </p:spPr>
        <p:style>
          <a:lnRef idx="2">
            <a:schemeClr val="accent1">
              <a:shade val="15000"/>
            </a:schemeClr>
          </a:lnRef>
          <a:fillRef idx="1">
            <a:schemeClr val="accent1"/>
          </a:fillRef>
          <a:effectRef idx="0">
            <a:schemeClr val="accent1"/>
          </a:effectRef>
          <a:fontRef idx="minor">
            <a:schemeClr val="lt1"/>
          </a:fontRef>
        </p:style>
        <p:txBody>
          <a:bodyPr t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004285"/>
                </a:solidFill>
                <a:effectLst/>
                <a:uLnTx/>
                <a:uFillTx/>
                <a:latin typeface="Calibri" panose="020F0502020204030204"/>
                <a:ea typeface="+mn-ea"/>
                <a:cs typeface="+mn-cs"/>
              </a:rPr>
              <a:t>Health AI Labs at UMC Utrecht</a:t>
            </a:r>
            <a:endParaRPr kumimoji="0" lang="nl-NL" sz="1100" b="1" i="0" u="none" strike="noStrike" kern="1200" cap="none" spc="0" normalizeH="0" baseline="0" noProof="0">
              <a:ln>
                <a:noFill/>
              </a:ln>
              <a:solidFill>
                <a:srgbClr val="004285"/>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02DA089-1275-2D52-12C6-4163F918DB1C}"/>
              </a:ext>
            </a:extLst>
          </p:cNvPr>
          <p:cNvSpPr>
            <a:spLocks noGrp="1"/>
          </p:cNvSpPr>
          <p:nvPr>
            <p:ph type="title"/>
          </p:nvPr>
        </p:nvSpPr>
        <p:spPr/>
        <p:txBody>
          <a:bodyPr/>
          <a:lstStyle/>
          <a:p>
            <a:r>
              <a:rPr lang="en-US"/>
              <a:t>Health AI-labs &amp; UU AI labs</a:t>
            </a:r>
            <a:endParaRPr lang="nl-NL"/>
          </a:p>
        </p:txBody>
      </p:sp>
      <p:cxnSp>
        <p:nvCxnSpPr>
          <p:cNvPr id="4" name="Straight Connector 6">
            <a:extLst>
              <a:ext uri="{FF2B5EF4-FFF2-40B4-BE49-F238E27FC236}">
                <a16:creationId xmlns:a16="http://schemas.microsoft.com/office/drawing/2014/main" id="{74AA86B5-BCB8-3EB0-A9B0-8C85D1880C96}"/>
              </a:ext>
            </a:extLst>
          </p:cNvPr>
          <p:cNvCxnSpPr>
            <a:cxnSpLocks/>
          </p:cNvCxnSpPr>
          <p:nvPr/>
        </p:nvCxnSpPr>
        <p:spPr>
          <a:xfrm>
            <a:off x="619125" y="1125970"/>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Vrije vorm: vorm 5">
            <a:extLst>
              <a:ext uri="{FF2B5EF4-FFF2-40B4-BE49-F238E27FC236}">
                <a16:creationId xmlns:a16="http://schemas.microsoft.com/office/drawing/2014/main" id="{E11264F3-180E-0918-B105-3D4F5E93E6C1}"/>
              </a:ext>
            </a:extLst>
          </p:cNvPr>
          <p:cNvSpPr/>
          <p:nvPr/>
        </p:nvSpPr>
        <p:spPr>
          <a:xfrm>
            <a:off x="4994795" y="1530350"/>
            <a:ext cx="2202410" cy="718643"/>
          </a:xfrm>
          <a:custGeom>
            <a:avLst/>
            <a:gdLst>
              <a:gd name="connsiteX0" fmla="*/ 119776 w 2966720"/>
              <a:gd name="connsiteY0" fmla="*/ 0 h 718643"/>
              <a:gd name="connsiteX1" fmla="*/ 2846944 w 2966720"/>
              <a:gd name="connsiteY1" fmla="*/ 0 h 718643"/>
              <a:gd name="connsiteX2" fmla="*/ 2966720 w 2966720"/>
              <a:gd name="connsiteY2" fmla="*/ 119776 h 718643"/>
              <a:gd name="connsiteX3" fmla="*/ 2966720 w 2966720"/>
              <a:gd name="connsiteY3" fmla="*/ 377106 h 718643"/>
              <a:gd name="connsiteX4" fmla="*/ 2966720 w 2966720"/>
              <a:gd name="connsiteY4" fmla="*/ 598867 h 718643"/>
              <a:gd name="connsiteX5" fmla="*/ 2966720 w 2966720"/>
              <a:gd name="connsiteY5" fmla="*/ 718643 h 718643"/>
              <a:gd name="connsiteX6" fmla="*/ 2846944 w 2966720"/>
              <a:gd name="connsiteY6" fmla="*/ 718643 h 718643"/>
              <a:gd name="connsiteX7" fmla="*/ 2625183 w 2966720"/>
              <a:gd name="connsiteY7" fmla="*/ 718643 h 718643"/>
              <a:gd name="connsiteX8" fmla="*/ 119776 w 2966720"/>
              <a:gd name="connsiteY8" fmla="*/ 718643 h 718643"/>
              <a:gd name="connsiteX9" fmla="*/ 0 w 2966720"/>
              <a:gd name="connsiteY9" fmla="*/ 598867 h 718643"/>
              <a:gd name="connsiteX10" fmla="*/ 0 w 2966720"/>
              <a:gd name="connsiteY10" fmla="*/ 119776 h 718643"/>
              <a:gd name="connsiteX11" fmla="*/ 119776 w 2966720"/>
              <a:gd name="connsiteY11" fmla="*/ 0 h 71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6720" h="718643">
                <a:moveTo>
                  <a:pt x="119776" y="0"/>
                </a:moveTo>
                <a:lnTo>
                  <a:pt x="2846944" y="0"/>
                </a:lnTo>
                <a:cubicBezTo>
                  <a:pt x="2913094" y="0"/>
                  <a:pt x="2966720" y="53626"/>
                  <a:pt x="2966720" y="119776"/>
                </a:cubicBezTo>
                <a:lnTo>
                  <a:pt x="2966720" y="377106"/>
                </a:lnTo>
                <a:lnTo>
                  <a:pt x="2966720" y="598867"/>
                </a:lnTo>
                <a:lnTo>
                  <a:pt x="2966720" y="718643"/>
                </a:lnTo>
                <a:lnTo>
                  <a:pt x="2846944" y="718643"/>
                </a:lnTo>
                <a:lnTo>
                  <a:pt x="2625183" y="718643"/>
                </a:lnTo>
                <a:lnTo>
                  <a:pt x="119776" y="718643"/>
                </a:lnTo>
                <a:cubicBezTo>
                  <a:pt x="53626" y="718643"/>
                  <a:pt x="0" y="665017"/>
                  <a:pt x="0" y="598867"/>
                </a:cubicBezTo>
                <a:lnTo>
                  <a:pt x="0" y="119776"/>
                </a:lnTo>
                <a:cubicBezTo>
                  <a:pt x="0" y="53626"/>
                  <a:pt x="53626" y="0"/>
                  <a:pt x="119776" y="0"/>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Utrecht AI labs</a:t>
            </a:r>
          </a:p>
        </p:txBody>
      </p:sp>
      <p:grpSp>
        <p:nvGrpSpPr>
          <p:cNvPr id="9" name="Groep 8">
            <a:extLst>
              <a:ext uri="{FF2B5EF4-FFF2-40B4-BE49-F238E27FC236}">
                <a16:creationId xmlns:a16="http://schemas.microsoft.com/office/drawing/2014/main" id="{CDDECA25-26B7-AB25-F7E3-C6BE8FD0287A}"/>
              </a:ext>
            </a:extLst>
          </p:cNvPr>
          <p:cNvGrpSpPr/>
          <p:nvPr/>
        </p:nvGrpSpPr>
        <p:grpSpPr>
          <a:xfrm>
            <a:off x="9394278" y="1530350"/>
            <a:ext cx="2202410" cy="718643"/>
            <a:chOff x="9394278" y="1530350"/>
            <a:chExt cx="2202410" cy="718643"/>
          </a:xfrm>
        </p:grpSpPr>
        <p:sp>
          <p:nvSpPr>
            <p:cNvPr id="7" name="Vrije vorm: vorm 6">
              <a:extLst>
                <a:ext uri="{FF2B5EF4-FFF2-40B4-BE49-F238E27FC236}">
                  <a16:creationId xmlns:a16="http://schemas.microsoft.com/office/drawing/2014/main" id="{F785E486-F6F8-3FEC-A72F-743FBDA0D665}"/>
                </a:ext>
              </a:extLst>
            </p:cNvPr>
            <p:cNvSpPr/>
            <p:nvPr/>
          </p:nvSpPr>
          <p:spPr>
            <a:xfrm>
              <a:off x="9394278" y="1530350"/>
              <a:ext cx="2202410" cy="718643"/>
            </a:xfrm>
            <a:custGeom>
              <a:avLst/>
              <a:gdLst>
                <a:gd name="connsiteX0" fmla="*/ 119776 w 2966720"/>
                <a:gd name="connsiteY0" fmla="*/ 0 h 718643"/>
                <a:gd name="connsiteX1" fmla="*/ 2846944 w 2966720"/>
                <a:gd name="connsiteY1" fmla="*/ 0 h 718643"/>
                <a:gd name="connsiteX2" fmla="*/ 2966720 w 2966720"/>
                <a:gd name="connsiteY2" fmla="*/ 119776 h 718643"/>
                <a:gd name="connsiteX3" fmla="*/ 2966720 w 2966720"/>
                <a:gd name="connsiteY3" fmla="*/ 377106 h 718643"/>
                <a:gd name="connsiteX4" fmla="*/ 2966720 w 2966720"/>
                <a:gd name="connsiteY4" fmla="*/ 598867 h 718643"/>
                <a:gd name="connsiteX5" fmla="*/ 2966720 w 2966720"/>
                <a:gd name="connsiteY5" fmla="*/ 718643 h 718643"/>
                <a:gd name="connsiteX6" fmla="*/ 2846944 w 2966720"/>
                <a:gd name="connsiteY6" fmla="*/ 718643 h 718643"/>
                <a:gd name="connsiteX7" fmla="*/ 2625183 w 2966720"/>
                <a:gd name="connsiteY7" fmla="*/ 718643 h 718643"/>
                <a:gd name="connsiteX8" fmla="*/ 119776 w 2966720"/>
                <a:gd name="connsiteY8" fmla="*/ 718643 h 718643"/>
                <a:gd name="connsiteX9" fmla="*/ 0 w 2966720"/>
                <a:gd name="connsiteY9" fmla="*/ 598867 h 718643"/>
                <a:gd name="connsiteX10" fmla="*/ 0 w 2966720"/>
                <a:gd name="connsiteY10" fmla="*/ 119776 h 718643"/>
                <a:gd name="connsiteX11" fmla="*/ 119776 w 2966720"/>
                <a:gd name="connsiteY11" fmla="*/ 0 h 71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6720" h="718643">
                  <a:moveTo>
                    <a:pt x="119776" y="0"/>
                  </a:moveTo>
                  <a:lnTo>
                    <a:pt x="2846944" y="0"/>
                  </a:lnTo>
                  <a:cubicBezTo>
                    <a:pt x="2913094" y="0"/>
                    <a:pt x="2966720" y="53626"/>
                    <a:pt x="2966720" y="119776"/>
                  </a:cubicBezTo>
                  <a:lnTo>
                    <a:pt x="2966720" y="377106"/>
                  </a:lnTo>
                  <a:lnTo>
                    <a:pt x="2966720" y="598867"/>
                  </a:lnTo>
                  <a:lnTo>
                    <a:pt x="2966720" y="718643"/>
                  </a:lnTo>
                  <a:lnTo>
                    <a:pt x="2846944" y="718643"/>
                  </a:lnTo>
                  <a:lnTo>
                    <a:pt x="2625183" y="718643"/>
                  </a:lnTo>
                  <a:lnTo>
                    <a:pt x="119776" y="718643"/>
                  </a:lnTo>
                  <a:cubicBezTo>
                    <a:pt x="53626" y="718643"/>
                    <a:pt x="0" y="665017"/>
                    <a:pt x="0" y="598867"/>
                  </a:cubicBezTo>
                  <a:lnTo>
                    <a:pt x="0" y="119776"/>
                  </a:lnTo>
                  <a:cubicBezTo>
                    <a:pt x="0" y="53626"/>
                    <a:pt x="53626" y="0"/>
                    <a:pt x="119776" y="0"/>
                  </a:cubicBezTo>
                  <a:close/>
                </a:path>
              </a:pathLst>
            </a:custGeom>
            <a:solidFill>
              <a:schemeClr val="bg1"/>
            </a:solidFill>
            <a:ln>
              <a:solidFill>
                <a:srgbClr val="E6E4E0"/>
              </a:solidFill>
            </a:ln>
          </p:spPr>
          <p:style>
            <a:lnRef idx="2">
              <a:schemeClr val="accent1">
                <a:shade val="15000"/>
              </a:schemeClr>
            </a:lnRef>
            <a:fillRef idx="1">
              <a:schemeClr val="accent1"/>
            </a:fillRef>
            <a:effectRef idx="0">
              <a:schemeClr val="accent1"/>
            </a:effectRef>
            <a:fontRef idx="minor">
              <a:schemeClr val="lt1"/>
            </a:fontRef>
          </p:style>
          <p:txBody>
            <a:bodyPr wrap="square" lIns="900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900" b="0" i="0" u="none" strike="noStrike" kern="1200" cap="none" spc="0" normalizeH="0" baseline="0" noProof="0">
                <a:ln>
                  <a:noFill/>
                </a:ln>
                <a:solidFill>
                  <a:srgbClr val="1191F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8" name="Graphic 7">
              <a:extLst>
                <a:ext uri="{FF2B5EF4-FFF2-40B4-BE49-F238E27FC236}">
                  <a16:creationId xmlns:a16="http://schemas.microsoft.com/office/drawing/2014/main" id="{512A4DF8-A8A7-7AB7-52FF-5F30AAAE0C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37131" y="1698721"/>
              <a:ext cx="1316704" cy="381901"/>
            </a:xfrm>
            <a:prstGeom prst="rect">
              <a:avLst/>
            </a:prstGeom>
          </p:spPr>
        </p:pic>
      </p:grpSp>
      <p:grpSp>
        <p:nvGrpSpPr>
          <p:cNvPr id="28" name="Groep 27">
            <a:extLst>
              <a:ext uri="{FF2B5EF4-FFF2-40B4-BE49-F238E27FC236}">
                <a16:creationId xmlns:a16="http://schemas.microsoft.com/office/drawing/2014/main" id="{61A7DCBF-630E-6F91-8BE8-0275717F1C7E}"/>
              </a:ext>
            </a:extLst>
          </p:cNvPr>
          <p:cNvGrpSpPr/>
          <p:nvPr/>
        </p:nvGrpSpPr>
        <p:grpSpPr>
          <a:xfrm>
            <a:off x="9263007" y="2760343"/>
            <a:ext cx="2202410" cy="718643"/>
            <a:chOff x="3976222" y="3335630"/>
            <a:chExt cx="2202410" cy="718643"/>
          </a:xfrm>
        </p:grpSpPr>
        <p:sp>
          <p:nvSpPr>
            <p:cNvPr id="13" name="Vrije vorm: vorm 12">
              <a:extLst>
                <a:ext uri="{FF2B5EF4-FFF2-40B4-BE49-F238E27FC236}">
                  <a16:creationId xmlns:a16="http://schemas.microsoft.com/office/drawing/2014/main" id="{AB899C36-0342-2620-A3D6-B3305D734D47}"/>
                </a:ext>
              </a:extLst>
            </p:cNvPr>
            <p:cNvSpPr/>
            <p:nvPr/>
          </p:nvSpPr>
          <p:spPr>
            <a:xfrm>
              <a:off x="3976222" y="3335630"/>
              <a:ext cx="2202410" cy="718643"/>
            </a:xfrm>
            <a:custGeom>
              <a:avLst/>
              <a:gdLst>
                <a:gd name="connsiteX0" fmla="*/ 119776 w 2966720"/>
                <a:gd name="connsiteY0" fmla="*/ 0 h 718643"/>
                <a:gd name="connsiteX1" fmla="*/ 2846944 w 2966720"/>
                <a:gd name="connsiteY1" fmla="*/ 0 h 718643"/>
                <a:gd name="connsiteX2" fmla="*/ 2966720 w 2966720"/>
                <a:gd name="connsiteY2" fmla="*/ 119776 h 718643"/>
                <a:gd name="connsiteX3" fmla="*/ 2966720 w 2966720"/>
                <a:gd name="connsiteY3" fmla="*/ 377106 h 718643"/>
                <a:gd name="connsiteX4" fmla="*/ 2966720 w 2966720"/>
                <a:gd name="connsiteY4" fmla="*/ 598867 h 718643"/>
                <a:gd name="connsiteX5" fmla="*/ 2966720 w 2966720"/>
                <a:gd name="connsiteY5" fmla="*/ 718643 h 718643"/>
                <a:gd name="connsiteX6" fmla="*/ 2846944 w 2966720"/>
                <a:gd name="connsiteY6" fmla="*/ 718643 h 718643"/>
                <a:gd name="connsiteX7" fmla="*/ 2625183 w 2966720"/>
                <a:gd name="connsiteY7" fmla="*/ 718643 h 718643"/>
                <a:gd name="connsiteX8" fmla="*/ 119776 w 2966720"/>
                <a:gd name="connsiteY8" fmla="*/ 718643 h 718643"/>
                <a:gd name="connsiteX9" fmla="*/ 0 w 2966720"/>
                <a:gd name="connsiteY9" fmla="*/ 598867 h 718643"/>
                <a:gd name="connsiteX10" fmla="*/ 0 w 2966720"/>
                <a:gd name="connsiteY10" fmla="*/ 119776 h 718643"/>
                <a:gd name="connsiteX11" fmla="*/ 119776 w 2966720"/>
                <a:gd name="connsiteY11" fmla="*/ 0 h 71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6720" h="718643">
                  <a:moveTo>
                    <a:pt x="119776" y="0"/>
                  </a:moveTo>
                  <a:lnTo>
                    <a:pt x="2846944" y="0"/>
                  </a:lnTo>
                  <a:cubicBezTo>
                    <a:pt x="2913094" y="0"/>
                    <a:pt x="2966720" y="53626"/>
                    <a:pt x="2966720" y="119776"/>
                  </a:cubicBezTo>
                  <a:lnTo>
                    <a:pt x="2966720" y="377106"/>
                  </a:lnTo>
                  <a:lnTo>
                    <a:pt x="2966720" y="598867"/>
                  </a:lnTo>
                  <a:lnTo>
                    <a:pt x="2966720" y="718643"/>
                  </a:lnTo>
                  <a:lnTo>
                    <a:pt x="2846944" y="718643"/>
                  </a:lnTo>
                  <a:lnTo>
                    <a:pt x="2625183" y="718643"/>
                  </a:lnTo>
                  <a:lnTo>
                    <a:pt x="119776" y="718643"/>
                  </a:lnTo>
                  <a:cubicBezTo>
                    <a:pt x="53626" y="718643"/>
                    <a:pt x="0" y="665017"/>
                    <a:pt x="0" y="598867"/>
                  </a:cubicBezTo>
                  <a:lnTo>
                    <a:pt x="0" y="119776"/>
                  </a:lnTo>
                  <a:cubicBezTo>
                    <a:pt x="0" y="53626"/>
                    <a:pt x="53626" y="0"/>
                    <a:pt x="119776" y="0"/>
                  </a:cubicBezTo>
                  <a:close/>
                </a:path>
              </a:pathLst>
            </a:custGeom>
            <a:solidFill>
              <a:schemeClr val="bg1"/>
            </a:solidFill>
            <a:ln>
              <a:solidFill>
                <a:srgbClr val="E6E4E0"/>
              </a:solidFill>
            </a:ln>
          </p:spPr>
          <p:style>
            <a:lnRef idx="2">
              <a:schemeClr val="accent1">
                <a:shade val="15000"/>
              </a:schemeClr>
            </a:lnRef>
            <a:fillRef idx="1">
              <a:schemeClr val="accent1"/>
            </a:fillRef>
            <a:effectRef idx="0">
              <a:schemeClr val="accent1"/>
            </a:effectRef>
            <a:fontRef idx="minor">
              <a:schemeClr val="lt1"/>
            </a:fontRef>
          </p:style>
          <p:txBody>
            <a:bodyPr wrap="square" lIns="86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1191F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LIVING </a:t>
              </a:r>
              <a:br>
                <a:rPr kumimoji="0" lang="nl-NL" sz="900" b="0" i="0" u="none" strike="noStrike" kern="1200" cap="none" spc="0" normalizeH="0" baseline="0" noProof="0">
                  <a:ln>
                    <a:noFill/>
                  </a:ln>
                  <a:solidFill>
                    <a:srgbClr val="1191F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r>
                <a:rPr kumimoji="0" lang="nl-NL" sz="900" b="0" i="0" u="none" strike="noStrike" kern="1200" cap="none" spc="0" normalizeH="0" baseline="0" noProof="0">
                  <a:ln>
                    <a:noFill/>
                  </a:ln>
                  <a:solidFill>
                    <a:srgbClr val="FC6039"/>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TECHNOLOGIES</a:t>
              </a:r>
            </a:p>
          </p:txBody>
        </p:sp>
        <p:pic>
          <p:nvPicPr>
            <p:cNvPr id="17" name="Graphic 16">
              <a:extLst>
                <a:ext uri="{FF2B5EF4-FFF2-40B4-BE49-F238E27FC236}">
                  <a16:creationId xmlns:a16="http://schemas.microsoft.com/office/drawing/2014/main" id="{908ECFA6-2E06-4004-848F-D4F976BA52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22671" y="3446183"/>
              <a:ext cx="500342" cy="500342"/>
            </a:xfrm>
            <a:prstGeom prst="rect">
              <a:avLst/>
            </a:prstGeom>
          </p:spPr>
        </p:pic>
        <p:cxnSp>
          <p:nvCxnSpPr>
            <p:cNvPr id="21" name="Rechte verbindingslijn 20">
              <a:extLst>
                <a:ext uri="{FF2B5EF4-FFF2-40B4-BE49-F238E27FC236}">
                  <a16:creationId xmlns:a16="http://schemas.microsoft.com/office/drawing/2014/main" id="{77F39C04-9E39-F21F-A05E-6054B069A57C}"/>
                </a:ext>
              </a:extLst>
            </p:cNvPr>
            <p:cNvCxnSpPr>
              <a:cxnSpLocks/>
            </p:cNvCxnSpPr>
            <p:nvPr/>
          </p:nvCxnSpPr>
          <p:spPr>
            <a:xfrm>
              <a:off x="4733080" y="3503259"/>
              <a:ext cx="0" cy="38338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oep 25">
            <a:extLst>
              <a:ext uri="{FF2B5EF4-FFF2-40B4-BE49-F238E27FC236}">
                <a16:creationId xmlns:a16="http://schemas.microsoft.com/office/drawing/2014/main" id="{BDC5708A-7B87-879A-F796-B1170332396A}"/>
              </a:ext>
            </a:extLst>
          </p:cNvPr>
          <p:cNvGrpSpPr/>
          <p:nvPr/>
        </p:nvGrpSpPr>
        <p:grpSpPr>
          <a:xfrm>
            <a:off x="6982786" y="3577311"/>
            <a:ext cx="2202410" cy="721448"/>
            <a:chOff x="3395351" y="1533019"/>
            <a:chExt cx="2202410" cy="721448"/>
          </a:xfrm>
        </p:grpSpPr>
        <p:sp>
          <p:nvSpPr>
            <p:cNvPr id="14" name="Vrije vorm: vorm 13">
              <a:extLst>
                <a:ext uri="{FF2B5EF4-FFF2-40B4-BE49-F238E27FC236}">
                  <a16:creationId xmlns:a16="http://schemas.microsoft.com/office/drawing/2014/main" id="{3D276369-6364-8395-52E8-82823F738BA1}"/>
                </a:ext>
              </a:extLst>
            </p:cNvPr>
            <p:cNvSpPr/>
            <p:nvPr/>
          </p:nvSpPr>
          <p:spPr>
            <a:xfrm>
              <a:off x="3395351" y="1533019"/>
              <a:ext cx="2202410" cy="721448"/>
            </a:xfrm>
            <a:custGeom>
              <a:avLst/>
              <a:gdLst>
                <a:gd name="connsiteX0" fmla="*/ 120244 w 2966720"/>
                <a:gd name="connsiteY0" fmla="*/ 0 h 721448"/>
                <a:gd name="connsiteX1" fmla="*/ 2846476 w 2966720"/>
                <a:gd name="connsiteY1" fmla="*/ 0 h 721448"/>
                <a:gd name="connsiteX2" fmla="*/ 2966720 w 2966720"/>
                <a:gd name="connsiteY2" fmla="*/ 120244 h 721448"/>
                <a:gd name="connsiteX3" fmla="*/ 2966720 w 2966720"/>
                <a:gd name="connsiteY3" fmla="*/ 601204 h 721448"/>
                <a:gd name="connsiteX4" fmla="*/ 2966719 w 2966720"/>
                <a:gd name="connsiteY4" fmla="*/ 601209 h 721448"/>
                <a:gd name="connsiteX5" fmla="*/ 2966719 w 2966720"/>
                <a:gd name="connsiteY5" fmla="*/ 721447 h 721448"/>
                <a:gd name="connsiteX6" fmla="*/ 2846481 w 2966720"/>
                <a:gd name="connsiteY6" fmla="*/ 721447 h 721448"/>
                <a:gd name="connsiteX7" fmla="*/ 2846476 w 2966720"/>
                <a:gd name="connsiteY7" fmla="*/ 721448 h 721448"/>
                <a:gd name="connsiteX8" fmla="*/ 120244 w 2966720"/>
                <a:gd name="connsiteY8" fmla="*/ 721448 h 721448"/>
                <a:gd name="connsiteX9" fmla="*/ 0 w 2966720"/>
                <a:gd name="connsiteY9" fmla="*/ 601204 h 721448"/>
                <a:gd name="connsiteX10" fmla="*/ 0 w 2966720"/>
                <a:gd name="connsiteY10" fmla="*/ 120244 h 721448"/>
                <a:gd name="connsiteX11" fmla="*/ 120244 w 2966720"/>
                <a:gd name="connsiteY11" fmla="*/ 0 h 72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6720" h="721448">
                  <a:moveTo>
                    <a:pt x="120244" y="0"/>
                  </a:moveTo>
                  <a:lnTo>
                    <a:pt x="2846476" y="0"/>
                  </a:lnTo>
                  <a:cubicBezTo>
                    <a:pt x="2912885" y="0"/>
                    <a:pt x="2966720" y="53835"/>
                    <a:pt x="2966720" y="120244"/>
                  </a:cubicBezTo>
                  <a:lnTo>
                    <a:pt x="2966720" y="601204"/>
                  </a:lnTo>
                  <a:lnTo>
                    <a:pt x="2966719" y="601209"/>
                  </a:lnTo>
                  <a:lnTo>
                    <a:pt x="2966719" y="721447"/>
                  </a:lnTo>
                  <a:lnTo>
                    <a:pt x="2846481" y="721447"/>
                  </a:lnTo>
                  <a:lnTo>
                    <a:pt x="2846476" y="721448"/>
                  </a:lnTo>
                  <a:lnTo>
                    <a:pt x="120244" y="721448"/>
                  </a:lnTo>
                  <a:cubicBezTo>
                    <a:pt x="53835" y="721448"/>
                    <a:pt x="0" y="667613"/>
                    <a:pt x="0" y="601204"/>
                  </a:cubicBezTo>
                  <a:lnTo>
                    <a:pt x="0" y="120244"/>
                  </a:lnTo>
                  <a:cubicBezTo>
                    <a:pt x="0" y="53835"/>
                    <a:pt x="53835" y="0"/>
                    <a:pt x="120244" y="0"/>
                  </a:cubicBezTo>
                  <a:close/>
                </a:path>
              </a:pathLst>
            </a:custGeom>
            <a:solidFill>
              <a:schemeClr val="bg1"/>
            </a:solidFill>
            <a:ln>
              <a:solidFill>
                <a:srgbClr val="E6E4E0"/>
              </a:solidFill>
            </a:ln>
          </p:spPr>
          <p:style>
            <a:lnRef idx="2">
              <a:schemeClr val="accent1">
                <a:shade val="15000"/>
              </a:schemeClr>
            </a:lnRef>
            <a:fillRef idx="1">
              <a:schemeClr val="accent1"/>
            </a:fillRef>
            <a:effectRef idx="0">
              <a:schemeClr val="accent1"/>
            </a:effectRef>
            <a:fontRef idx="minor">
              <a:schemeClr val="lt1"/>
            </a:fontRef>
          </p:style>
          <p:txBody>
            <a:bodyPr wrap="square" lIns="86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FC6039"/>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HEALTHY LIVING </a:t>
              </a:r>
              <a:br>
                <a:rPr kumimoji="0" lang="nl-NL" sz="900" b="0" i="0" u="none" strike="noStrike" kern="1200" cap="none" spc="0" normalizeH="0" baseline="0" noProof="0">
                  <a:ln>
                    <a:noFill/>
                  </a:ln>
                  <a:solidFill>
                    <a:srgbClr val="1191F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r>
                <a:rPr kumimoji="0" lang="nl-NL" sz="900" b="0" i="0" u="none" strike="noStrike" kern="1200" cap="none" spc="0" normalizeH="0" baseline="0" noProof="0">
                  <a:ln>
                    <a:noFill/>
                  </a:ln>
                  <a:solidFill>
                    <a:srgbClr val="1191F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&amp; PREVENTION</a:t>
              </a:r>
            </a:p>
          </p:txBody>
        </p:sp>
        <p:sp>
          <p:nvSpPr>
            <p:cNvPr id="16" name="Graphic 13">
              <a:extLst>
                <a:ext uri="{FF2B5EF4-FFF2-40B4-BE49-F238E27FC236}">
                  <a16:creationId xmlns:a16="http://schemas.microsoft.com/office/drawing/2014/main" id="{15A00334-11DA-20C6-5A03-5044992C68B2}"/>
                </a:ext>
              </a:extLst>
            </p:cNvPr>
            <p:cNvSpPr/>
            <p:nvPr/>
          </p:nvSpPr>
          <p:spPr>
            <a:xfrm>
              <a:off x="3574400" y="1657262"/>
              <a:ext cx="496781" cy="462010"/>
            </a:xfrm>
            <a:custGeom>
              <a:avLst/>
              <a:gdLst>
                <a:gd name="connsiteX0" fmla="*/ 246547 w 496781"/>
                <a:gd name="connsiteY0" fmla="*/ 113171 h 462010"/>
                <a:gd name="connsiteX1" fmla="*/ 228297 w 496781"/>
                <a:gd name="connsiteY1" fmla="*/ 113171 h 462010"/>
                <a:gd name="connsiteX2" fmla="*/ 228297 w 496781"/>
                <a:gd name="connsiteY2" fmla="*/ 94921 h 462010"/>
                <a:gd name="connsiteX3" fmla="*/ 216373 w 496781"/>
                <a:gd name="connsiteY3" fmla="*/ 82997 h 462010"/>
                <a:gd name="connsiteX4" fmla="*/ 196735 w 496781"/>
                <a:gd name="connsiteY4" fmla="*/ 82997 h 462010"/>
                <a:gd name="connsiteX5" fmla="*/ 184811 w 496781"/>
                <a:gd name="connsiteY5" fmla="*/ 94921 h 462010"/>
                <a:gd name="connsiteX6" fmla="*/ 184811 w 496781"/>
                <a:gd name="connsiteY6" fmla="*/ 113171 h 462010"/>
                <a:gd name="connsiteX7" fmla="*/ 166561 w 496781"/>
                <a:gd name="connsiteY7" fmla="*/ 113171 h 462010"/>
                <a:gd name="connsiteX8" fmla="*/ 154637 w 496781"/>
                <a:gd name="connsiteY8" fmla="*/ 125095 h 462010"/>
                <a:gd name="connsiteX9" fmla="*/ 154637 w 496781"/>
                <a:gd name="connsiteY9" fmla="*/ 144733 h 462010"/>
                <a:gd name="connsiteX10" fmla="*/ 166561 w 496781"/>
                <a:gd name="connsiteY10" fmla="*/ 156657 h 462010"/>
                <a:gd name="connsiteX11" fmla="*/ 184811 w 496781"/>
                <a:gd name="connsiteY11" fmla="*/ 156657 h 462010"/>
                <a:gd name="connsiteX12" fmla="*/ 184811 w 496781"/>
                <a:gd name="connsiteY12" fmla="*/ 174907 h 462010"/>
                <a:gd name="connsiteX13" fmla="*/ 196735 w 496781"/>
                <a:gd name="connsiteY13" fmla="*/ 186832 h 462010"/>
                <a:gd name="connsiteX14" fmla="*/ 216373 w 496781"/>
                <a:gd name="connsiteY14" fmla="*/ 186832 h 462010"/>
                <a:gd name="connsiteX15" fmla="*/ 228297 w 496781"/>
                <a:gd name="connsiteY15" fmla="*/ 174907 h 462010"/>
                <a:gd name="connsiteX16" fmla="*/ 228297 w 496781"/>
                <a:gd name="connsiteY16" fmla="*/ 156657 h 462010"/>
                <a:gd name="connsiteX17" fmla="*/ 246547 w 496781"/>
                <a:gd name="connsiteY17" fmla="*/ 156657 h 462010"/>
                <a:gd name="connsiteX18" fmla="*/ 258472 w 496781"/>
                <a:gd name="connsiteY18" fmla="*/ 144733 h 462010"/>
                <a:gd name="connsiteX19" fmla="*/ 258472 w 496781"/>
                <a:gd name="connsiteY19" fmla="*/ 125095 h 462010"/>
                <a:gd name="connsiteX20" fmla="*/ 246547 w 496781"/>
                <a:gd name="connsiteY20" fmla="*/ 113171 h 462010"/>
                <a:gd name="connsiteX21" fmla="*/ 242928 w 496781"/>
                <a:gd name="connsiteY21" fmla="*/ 141114 h 462010"/>
                <a:gd name="connsiteX22" fmla="*/ 220525 w 496781"/>
                <a:gd name="connsiteY22" fmla="*/ 141114 h 462010"/>
                <a:gd name="connsiteX23" fmla="*/ 212754 w 496781"/>
                <a:gd name="connsiteY23" fmla="*/ 148885 h 462010"/>
                <a:gd name="connsiteX24" fmla="*/ 212754 w 496781"/>
                <a:gd name="connsiteY24" fmla="*/ 171288 h 462010"/>
                <a:gd name="connsiteX25" fmla="*/ 200354 w 496781"/>
                <a:gd name="connsiteY25" fmla="*/ 171288 h 462010"/>
                <a:gd name="connsiteX26" fmla="*/ 200354 w 496781"/>
                <a:gd name="connsiteY26" fmla="*/ 148885 h 462010"/>
                <a:gd name="connsiteX27" fmla="*/ 192583 w 496781"/>
                <a:gd name="connsiteY27" fmla="*/ 141114 h 462010"/>
                <a:gd name="connsiteX28" fmla="*/ 170189 w 496781"/>
                <a:gd name="connsiteY28" fmla="*/ 141114 h 462010"/>
                <a:gd name="connsiteX29" fmla="*/ 170189 w 496781"/>
                <a:gd name="connsiteY29" fmla="*/ 128714 h 462010"/>
                <a:gd name="connsiteX30" fmla="*/ 192592 w 496781"/>
                <a:gd name="connsiteY30" fmla="*/ 128714 h 462010"/>
                <a:gd name="connsiteX31" fmla="*/ 200364 w 496781"/>
                <a:gd name="connsiteY31" fmla="*/ 120943 h 462010"/>
                <a:gd name="connsiteX32" fmla="*/ 200364 w 496781"/>
                <a:gd name="connsiteY32" fmla="*/ 98540 h 462010"/>
                <a:gd name="connsiteX33" fmla="*/ 212764 w 496781"/>
                <a:gd name="connsiteY33" fmla="*/ 98540 h 462010"/>
                <a:gd name="connsiteX34" fmla="*/ 212764 w 496781"/>
                <a:gd name="connsiteY34" fmla="*/ 120943 h 462010"/>
                <a:gd name="connsiteX35" fmla="*/ 220535 w 496781"/>
                <a:gd name="connsiteY35" fmla="*/ 128714 h 462010"/>
                <a:gd name="connsiteX36" fmla="*/ 242938 w 496781"/>
                <a:gd name="connsiteY36" fmla="*/ 128714 h 462010"/>
                <a:gd name="connsiteX37" fmla="*/ 242938 w 496781"/>
                <a:gd name="connsiteY37" fmla="*/ 141114 h 462010"/>
                <a:gd name="connsiteX38" fmla="*/ 413118 w 496781"/>
                <a:gd name="connsiteY38" fmla="*/ 190460 h 462010"/>
                <a:gd name="connsiteX39" fmla="*/ 413118 w 496781"/>
                <a:gd name="connsiteY39" fmla="*/ 82735 h 462010"/>
                <a:gd name="connsiteX40" fmla="*/ 387096 w 496781"/>
                <a:gd name="connsiteY40" fmla="*/ 48573 h 462010"/>
                <a:gd name="connsiteX41" fmla="*/ 216014 w 496781"/>
                <a:gd name="connsiteY41" fmla="*/ 1332 h 462010"/>
                <a:gd name="connsiteX42" fmla="*/ 197114 w 496781"/>
                <a:gd name="connsiteY42" fmla="*/ 1332 h 462010"/>
                <a:gd name="connsiteX43" fmla="*/ 26031 w 496781"/>
                <a:gd name="connsiteY43" fmla="*/ 48573 h 462010"/>
                <a:gd name="connsiteX44" fmla="*/ 0 w 496781"/>
                <a:gd name="connsiteY44" fmla="*/ 82735 h 462010"/>
                <a:gd name="connsiteX45" fmla="*/ 0 w 496781"/>
                <a:gd name="connsiteY45" fmla="*/ 279625 h 462010"/>
                <a:gd name="connsiteX46" fmla="*/ 65481 w 496781"/>
                <a:gd name="connsiteY46" fmla="*/ 412470 h 462010"/>
                <a:gd name="connsiteX47" fmla="*/ 206564 w 496781"/>
                <a:gd name="connsiteY47" fmla="*/ 462011 h 462010"/>
                <a:gd name="connsiteX48" fmla="*/ 382895 w 496781"/>
                <a:gd name="connsiteY48" fmla="*/ 374854 h 462010"/>
                <a:gd name="connsiteX49" fmla="*/ 403202 w 496781"/>
                <a:gd name="connsiteY49" fmla="*/ 377076 h 462010"/>
                <a:gd name="connsiteX50" fmla="*/ 496781 w 496781"/>
                <a:gd name="connsiteY50" fmla="*/ 283496 h 462010"/>
                <a:gd name="connsiteX51" fmla="*/ 413118 w 496781"/>
                <a:gd name="connsiteY51" fmla="*/ 190460 h 462010"/>
                <a:gd name="connsiteX52" fmla="*/ 206564 w 496781"/>
                <a:gd name="connsiteY52" fmla="*/ 446477 h 462010"/>
                <a:gd name="connsiteX53" fmla="*/ 15534 w 496781"/>
                <a:gd name="connsiteY53" fmla="*/ 279635 h 462010"/>
                <a:gd name="connsiteX54" fmla="*/ 15534 w 496781"/>
                <a:gd name="connsiteY54" fmla="*/ 82735 h 462010"/>
                <a:gd name="connsiteX55" fmla="*/ 30155 w 496781"/>
                <a:gd name="connsiteY55" fmla="*/ 63543 h 462010"/>
                <a:gd name="connsiteX56" fmla="*/ 201266 w 496781"/>
                <a:gd name="connsiteY56" fmla="*/ 16293 h 462010"/>
                <a:gd name="connsiteX57" fmla="*/ 211852 w 496781"/>
                <a:gd name="connsiteY57" fmla="*/ 16293 h 462010"/>
                <a:gd name="connsiteX58" fmla="*/ 382953 w 496781"/>
                <a:gd name="connsiteY58" fmla="*/ 63543 h 462010"/>
                <a:gd name="connsiteX59" fmla="*/ 397575 w 496781"/>
                <a:gd name="connsiteY59" fmla="*/ 82735 h 462010"/>
                <a:gd name="connsiteX60" fmla="*/ 397575 w 496781"/>
                <a:gd name="connsiteY60" fmla="*/ 190101 h 462010"/>
                <a:gd name="connsiteX61" fmla="*/ 373290 w 496781"/>
                <a:gd name="connsiteY61" fmla="*/ 194826 h 462010"/>
                <a:gd name="connsiteX62" fmla="*/ 373290 w 496781"/>
                <a:gd name="connsiteY62" fmla="*/ 91981 h 462010"/>
                <a:gd name="connsiteX63" fmla="*/ 367584 w 496781"/>
                <a:gd name="connsiteY63" fmla="*/ 84491 h 462010"/>
                <a:gd name="connsiteX64" fmla="*/ 208630 w 496781"/>
                <a:gd name="connsiteY64" fmla="*/ 40597 h 462010"/>
                <a:gd name="connsiteX65" fmla="*/ 204497 w 496781"/>
                <a:gd name="connsiteY65" fmla="*/ 40597 h 462010"/>
                <a:gd name="connsiteX66" fmla="*/ 45524 w 496781"/>
                <a:gd name="connsiteY66" fmla="*/ 84491 h 462010"/>
                <a:gd name="connsiteX67" fmla="*/ 39819 w 496781"/>
                <a:gd name="connsiteY67" fmla="*/ 91981 h 462010"/>
                <a:gd name="connsiteX68" fmla="*/ 39819 w 496781"/>
                <a:gd name="connsiteY68" fmla="*/ 279635 h 462010"/>
                <a:gd name="connsiteX69" fmla="*/ 93871 w 496781"/>
                <a:gd name="connsiteY69" fmla="*/ 384207 h 462010"/>
                <a:gd name="connsiteX70" fmla="*/ 206554 w 496781"/>
                <a:gd name="connsiteY70" fmla="*/ 422202 h 462010"/>
                <a:gd name="connsiteX71" fmla="*/ 346103 w 496781"/>
                <a:gd name="connsiteY71" fmla="*/ 357623 h 462010"/>
                <a:gd name="connsiteX72" fmla="*/ 367274 w 496781"/>
                <a:gd name="connsiteY72" fmla="*/ 369925 h 462010"/>
                <a:gd name="connsiteX73" fmla="*/ 206564 w 496781"/>
                <a:gd name="connsiteY73" fmla="*/ 446477 h 462010"/>
                <a:gd name="connsiteX74" fmla="*/ 277614 w 496781"/>
                <a:gd name="connsiteY74" fmla="*/ 390960 h 462010"/>
                <a:gd name="connsiteX75" fmla="*/ 206564 w 496781"/>
                <a:gd name="connsiteY75" fmla="*/ 406658 h 462010"/>
                <a:gd name="connsiteX76" fmla="*/ 135513 w 496781"/>
                <a:gd name="connsiteY76" fmla="*/ 391367 h 462010"/>
                <a:gd name="connsiteX77" fmla="*/ 135513 w 496781"/>
                <a:gd name="connsiteY77" fmla="*/ 365365 h 462010"/>
                <a:gd name="connsiteX78" fmla="*/ 198064 w 496781"/>
                <a:gd name="connsiteY78" fmla="*/ 302785 h 462010"/>
                <a:gd name="connsiteX79" fmla="*/ 215063 w 496781"/>
                <a:gd name="connsiteY79" fmla="*/ 302785 h 462010"/>
                <a:gd name="connsiteX80" fmla="*/ 277614 w 496781"/>
                <a:gd name="connsiteY80" fmla="*/ 365365 h 462010"/>
                <a:gd name="connsiteX81" fmla="*/ 215053 w 496781"/>
                <a:gd name="connsiteY81" fmla="*/ 287232 h 462010"/>
                <a:gd name="connsiteX82" fmla="*/ 213870 w 496781"/>
                <a:gd name="connsiteY82" fmla="*/ 287232 h 462010"/>
                <a:gd name="connsiteX83" fmla="*/ 253261 w 496781"/>
                <a:gd name="connsiteY83" fmla="*/ 241097 h 462010"/>
                <a:gd name="connsiteX84" fmla="*/ 206544 w 496781"/>
                <a:gd name="connsiteY84" fmla="*/ 194380 h 462010"/>
                <a:gd name="connsiteX85" fmla="*/ 159827 w 496781"/>
                <a:gd name="connsiteY85" fmla="*/ 241097 h 462010"/>
                <a:gd name="connsiteX86" fmla="*/ 199219 w 496781"/>
                <a:gd name="connsiteY86" fmla="*/ 287232 h 462010"/>
                <a:gd name="connsiteX87" fmla="*/ 198035 w 496781"/>
                <a:gd name="connsiteY87" fmla="*/ 287232 h 462010"/>
                <a:gd name="connsiteX88" fmla="*/ 119941 w 496781"/>
                <a:gd name="connsiteY88" fmla="*/ 365355 h 462010"/>
                <a:gd name="connsiteX89" fmla="*/ 119941 w 496781"/>
                <a:gd name="connsiteY89" fmla="*/ 383411 h 462010"/>
                <a:gd name="connsiteX90" fmla="*/ 55333 w 496781"/>
                <a:gd name="connsiteY90" fmla="*/ 279635 h 462010"/>
                <a:gd name="connsiteX91" fmla="*/ 55333 w 496781"/>
                <a:gd name="connsiteY91" fmla="*/ 97899 h 462010"/>
                <a:gd name="connsiteX92" fmla="*/ 206525 w 496781"/>
                <a:gd name="connsiteY92" fmla="*/ 56150 h 462010"/>
                <a:gd name="connsiteX93" fmla="*/ 357717 w 496781"/>
                <a:gd name="connsiteY93" fmla="*/ 97899 h 462010"/>
                <a:gd name="connsiteX94" fmla="*/ 357717 w 496781"/>
                <a:gd name="connsiteY94" fmla="*/ 201734 h 462010"/>
                <a:gd name="connsiteX95" fmla="*/ 309564 w 496781"/>
                <a:gd name="connsiteY95" fmla="*/ 283516 h 462010"/>
                <a:gd name="connsiteX96" fmla="*/ 334558 w 496781"/>
                <a:gd name="connsiteY96" fmla="*/ 347095 h 462010"/>
                <a:gd name="connsiteX97" fmla="*/ 293119 w 496781"/>
                <a:gd name="connsiteY97" fmla="*/ 382888 h 462010"/>
                <a:gd name="connsiteX98" fmla="*/ 293119 w 496781"/>
                <a:gd name="connsiteY98" fmla="*/ 365365 h 462010"/>
                <a:gd name="connsiteX99" fmla="*/ 215053 w 496781"/>
                <a:gd name="connsiteY99" fmla="*/ 287232 h 462010"/>
                <a:gd name="connsiteX100" fmla="*/ 206564 w 496781"/>
                <a:gd name="connsiteY100" fmla="*/ 272271 h 462010"/>
                <a:gd name="connsiteX101" fmla="*/ 175390 w 496781"/>
                <a:gd name="connsiteY101" fmla="*/ 241097 h 462010"/>
                <a:gd name="connsiteX102" fmla="*/ 206564 w 496781"/>
                <a:gd name="connsiteY102" fmla="*/ 209923 h 462010"/>
                <a:gd name="connsiteX103" fmla="*/ 237737 w 496781"/>
                <a:gd name="connsiteY103" fmla="*/ 241097 h 462010"/>
                <a:gd name="connsiteX104" fmla="*/ 206564 w 496781"/>
                <a:gd name="connsiteY104" fmla="*/ 272271 h 462010"/>
                <a:gd name="connsiteX105" fmla="*/ 403202 w 496781"/>
                <a:gd name="connsiteY105" fmla="*/ 361552 h 462010"/>
                <a:gd name="connsiteX106" fmla="*/ 325137 w 496781"/>
                <a:gd name="connsiteY106" fmla="*/ 283516 h 462010"/>
                <a:gd name="connsiteX107" fmla="*/ 403202 w 496781"/>
                <a:gd name="connsiteY107" fmla="*/ 205479 h 462010"/>
                <a:gd name="connsiteX108" fmla="*/ 481238 w 496781"/>
                <a:gd name="connsiteY108" fmla="*/ 283516 h 462010"/>
                <a:gd name="connsiteX109" fmla="*/ 403202 w 496781"/>
                <a:gd name="connsiteY109" fmla="*/ 361552 h 462010"/>
                <a:gd name="connsiteX110" fmla="*/ 449269 w 496781"/>
                <a:gd name="connsiteY110" fmla="*/ 254253 h 462010"/>
                <a:gd name="connsiteX111" fmla="*/ 449269 w 496781"/>
                <a:gd name="connsiteY111" fmla="*/ 265236 h 462010"/>
                <a:gd name="connsiteX112" fmla="*/ 401717 w 496781"/>
                <a:gd name="connsiteY112" fmla="*/ 312759 h 462010"/>
                <a:gd name="connsiteX113" fmla="*/ 396226 w 496781"/>
                <a:gd name="connsiteY113" fmla="*/ 315029 h 462010"/>
                <a:gd name="connsiteX114" fmla="*/ 390734 w 496781"/>
                <a:gd name="connsiteY114" fmla="*/ 312749 h 462010"/>
                <a:gd name="connsiteX115" fmla="*/ 357154 w 496781"/>
                <a:gd name="connsiteY115" fmla="*/ 279140 h 462010"/>
                <a:gd name="connsiteX116" fmla="*/ 357154 w 496781"/>
                <a:gd name="connsiteY116" fmla="*/ 268157 h 462010"/>
                <a:gd name="connsiteX117" fmla="*/ 368138 w 496781"/>
                <a:gd name="connsiteY117" fmla="*/ 268157 h 462010"/>
                <a:gd name="connsiteX118" fmla="*/ 396226 w 496781"/>
                <a:gd name="connsiteY118" fmla="*/ 296265 h 462010"/>
                <a:gd name="connsiteX119" fmla="*/ 438286 w 496781"/>
                <a:gd name="connsiteY119" fmla="*/ 254234 h 462010"/>
                <a:gd name="connsiteX120" fmla="*/ 449269 w 496781"/>
                <a:gd name="connsiteY120" fmla="*/ 254253 h 46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96781" h="462010">
                  <a:moveTo>
                    <a:pt x="246547" y="113171"/>
                  </a:moveTo>
                  <a:lnTo>
                    <a:pt x="228297" y="113171"/>
                  </a:lnTo>
                  <a:lnTo>
                    <a:pt x="228297" y="94921"/>
                  </a:lnTo>
                  <a:cubicBezTo>
                    <a:pt x="228297" y="88343"/>
                    <a:pt x="222951" y="82997"/>
                    <a:pt x="216373" y="82997"/>
                  </a:cubicBezTo>
                  <a:lnTo>
                    <a:pt x="196735" y="82997"/>
                  </a:lnTo>
                  <a:cubicBezTo>
                    <a:pt x="190157" y="82997"/>
                    <a:pt x="184811" y="88343"/>
                    <a:pt x="184811" y="94921"/>
                  </a:cubicBezTo>
                  <a:lnTo>
                    <a:pt x="184811" y="113171"/>
                  </a:lnTo>
                  <a:lnTo>
                    <a:pt x="166561" y="113171"/>
                  </a:lnTo>
                  <a:cubicBezTo>
                    <a:pt x="159983" y="113171"/>
                    <a:pt x="154637" y="118517"/>
                    <a:pt x="154637" y="125095"/>
                  </a:cubicBezTo>
                  <a:lnTo>
                    <a:pt x="154637" y="144733"/>
                  </a:lnTo>
                  <a:cubicBezTo>
                    <a:pt x="154637" y="151311"/>
                    <a:pt x="159983" y="156657"/>
                    <a:pt x="166561" y="156657"/>
                  </a:cubicBezTo>
                  <a:lnTo>
                    <a:pt x="184811" y="156657"/>
                  </a:lnTo>
                  <a:lnTo>
                    <a:pt x="184811" y="174907"/>
                  </a:lnTo>
                  <a:cubicBezTo>
                    <a:pt x="184811" y="181486"/>
                    <a:pt x="190157" y="186832"/>
                    <a:pt x="196735" y="186832"/>
                  </a:cubicBezTo>
                  <a:lnTo>
                    <a:pt x="216373" y="186832"/>
                  </a:lnTo>
                  <a:cubicBezTo>
                    <a:pt x="222951" y="186832"/>
                    <a:pt x="228297" y="181486"/>
                    <a:pt x="228297" y="174907"/>
                  </a:cubicBezTo>
                  <a:lnTo>
                    <a:pt x="228297" y="156657"/>
                  </a:lnTo>
                  <a:lnTo>
                    <a:pt x="246547" y="156657"/>
                  </a:lnTo>
                  <a:cubicBezTo>
                    <a:pt x="253125" y="156657"/>
                    <a:pt x="258472" y="151311"/>
                    <a:pt x="258472" y="144733"/>
                  </a:cubicBezTo>
                  <a:lnTo>
                    <a:pt x="258472" y="125095"/>
                  </a:lnTo>
                  <a:cubicBezTo>
                    <a:pt x="258472" y="118517"/>
                    <a:pt x="253125" y="113171"/>
                    <a:pt x="246547" y="113171"/>
                  </a:cubicBezTo>
                  <a:close/>
                  <a:moveTo>
                    <a:pt x="242928" y="141114"/>
                  </a:moveTo>
                  <a:lnTo>
                    <a:pt x="220525" y="141114"/>
                  </a:lnTo>
                  <a:cubicBezTo>
                    <a:pt x="216237" y="141114"/>
                    <a:pt x="212754" y="144587"/>
                    <a:pt x="212754" y="148885"/>
                  </a:cubicBezTo>
                  <a:lnTo>
                    <a:pt x="212754" y="171288"/>
                  </a:lnTo>
                  <a:lnTo>
                    <a:pt x="200354" y="171288"/>
                  </a:lnTo>
                  <a:lnTo>
                    <a:pt x="200354" y="148885"/>
                  </a:lnTo>
                  <a:cubicBezTo>
                    <a:pt x="200354" y="144597"/>
                    <a:pt x="196881" y="141114"/>
                    <a:pt x="192583" y="141114"/>
                  </a:cubicBezTo>
                  <a:lnTo>
                    <a:pt x="170189" y="141114"/>
                  </a:lnTo>
                  <a:lnTo>
                    <a:pt x="170189" y="128714"/>
                  </a:lnTo>
                  <a:lnTo>
                    <a:pt x="192592" y="128714"/>
                  </a:lnTo>
                  <a:cubicBezTo>
                    <a:pt x="196881" y="128714"/>
                    <a:pt x="200364" y="125241"/>
                    <a:pt x="200364" y="120943"/>
                  </a:cubicBezTo>
                  <a:lnTo>
                    <a:pt x="200364" y="98540"/>
                  </a:lnTo>
                  <a:lnTo>
                    <a:pt x="212764" y="98540"/>
                  </a:lnTo>
                  <a:lnTo>
                    <a:pt x="212764" y="120943"/>
                  </a:lnTo>
                  <a:cubicBezTo>
                    <a:pt x="212764" y="125231"/>
                    <a:pt x="216237" y="128714"/>
                    <a:pt x="220535" y="128714"/>
                  </a:cubicBezTo>
                  <a:lnTo>
                    <a:pt x="242938" y="128714"/>
                  </a:lnTo>
                  <a:lnTo>
                    <a:pt x="242938" y="141114"/>
                  </a:lnTo>
                  <a:close/>
                  <a:moveTo>
                    <a:pt x="413118" y="190460"/>
                  </a:moveTo>
                  <a:lnTo>
                    <a:pt x="413118" y="82735"/>
                  </a:lnTo>
                  <a:cubicBezTo>
                    <a:pt x="413118" y="66580"/>
                    <a:pt x="402659" y="52851"/>
                    <a:pt x="387096" y="48573"/>
                  </a:cubicBezTo>
                  <a:lnTo>
                    <a:pt x="216014" y="1332"/>
                  </a:lnTo>
                  <a:cubicBezTo>
                    <a:pt x="209649" y="-444"/>
                    <a:pt x="203469" y="-444"/>
                    <a:pt x="197114" y="1332"/>
                  </a:cubicBezTo>
                  <a:lnTo>
                    <a:pt x="26031" y="48573"/>
                  </a:lnTo>
                  <a:cubicBezTo>
                    <a:pt x="10459" y="52861"/>
                    <a:pt x="0" y="66590"/>
                    <a:pt x="0" y="82735"/>
                  </a:cubicBezTo>
                  <a:lnTo>
                    <a:pt x="0" y="279625"/>
                  </a:lnTo>
                  <a:cubicBezTo>
                    <a:pt x="0" y="330912"/>
                    <a:pt x="23257" y="378085"/>
                    <a:pt x="65481" y="412470"/>
                  </a:cubicBezTo>
                  <a:cubicBezTo>
                    <a:pt x="104145" y="443954"/>
                    <a:pt x="155568" y="462011"/>
                    <a:pt x="206564" y="462011"/>
                  </a:cubicBezTo>
                  <a:cubicBezTo>
                    <a:pt x="277013" y="462011"/>
                    <a:pt x="345550" y="427965"/>
                    <a:pt x="382895" y="374854"/>
                  </a:cubicBezTo>
                  <a:cubicBezTo>
                    <a:pt x="389434" y="376309"/>
                    <a:pt x="396236" y="377076"/>
                    <a:pt x="403202" y="377076"/>
                  </a:cubicBezTo>
                  <a:cubicBezTo>
                    <a:pt x="454799" y="377076"/>
                    <a:pt x="496781" y="335094"/>
                    <a:pt x="496781" y="283496"/>
                  </a:cubicBezTo>
                  <a:cubicBezTo>
                    <a:pt x="496781" y="235256"/>
                    <a:pt x="460077" y="195428"/>
                    <a:pt x="413118" y="190460"/>
                  </a:cubicBezTo>
                  <a:close/>
                  <a:moveTo>
                    <a:pt x="206564" y="446477"/>
                  </a:moveTo>
                  <a:cubicBezTo>
                    <a:pt x="114692" y="446477"/>
                    <a:pt x="15534" y="382684"/>
                    <a:pt x="15534" y="279635"/>
                  </a:cubicBezTo>
                  <a:lnTo>
                    <a:pt x="15534" y="82735"/>
                  </a:lnTo>
                  <a:cubicBezTo>
                    <a:pt x="15534" y="73663"/>
                    <a:pt x="21403" y="65959"/>
                    <a:pt x="30155" y="63543"/>
                  </a:cubicBezTo>
                  <a:lnTo>
                    <a:pt x="201266" y="16293"/>
                  </a:lnTo>
                  <a:cubicBezTo>
                    <a:pt x="204924" y="15274"/>
                    <a:pt x="208184" y="15274"/>
                    <a:pt x="211852" y="16293"/>
                  </a:cubicBezTo>
                  <a:lnTo>
                    <a:pt x="382953" y="63543"/>
                  </a:lnTo>
                  <a:cubicBezTo>
                    <a:pt x="391695" y="65950"/>
                    <a:pt x="397575" y="73663"/>
                    <a:pt x="397575" y="82735"/>
                  </a:cubicBezTo>
                  <a:lnTo>
                    <a:pt x="397575" y="190101"/>
                  </a:lnTo>
                  <a:cubicBezTo>
                    <a:pt x="389133" y="190606"/>
                    <a:pt x="380983" y="192226"/>
                    <a:pt x="373290" y="194826"/>
                  </a:cubicBezTo>
                  <a:lnTo>
                    <a:pt x="373290" y="91981"/>
                  </a:lnTo>
                  <a:cubicBezTo>
                    <a:pt x="373290" y="88488"/>
                    <a:pt x="370961" y="85422"/>
                    <a:pt x="367584" y="84491"/>
                  </a:cubicBezTo>
                  <a:lnTo>
                    <a:pt x="208630" y="40597"/>
                  </a:lnTo>
                  <a:cubicBezTo>
                    <a:pt x="207282" y="40229"/>
                    <a:pt x="205846" y="40229"/>
                    <a:pt x="204497" y="40597"/>
                  </a:cubicBezTo>
                  <a:lnTo>
                    <a:pt x="45524" y="84491"/>
                  </a:lnTo>
                  <a:cubicBezTo>
                    <a:pt x="42157" y="85422"/>
                    <a:pt x="39819" y="88488"/>
                    <a:pt x="39819" y="91981"/>
                  </a:cubicBezTo>
                  <a:lnTo>
                    <a:pt x="39819" y="279635"/>
                  </a:lnTo>
                  <a:cubicBezTo>
                    <a:pt x="39819" y="320162"/>
                    <a:pt x="59010" y="357293"/>
                    <a:pt x="93871" y="384207"/>
                  </a:cubicBezTo>
                  <a:cubicBezTo>
                    <a:pt x="125151" y="408347"/>
                    <a:pt x="166221" y="422202"/>
                    <a:pt x="206554" y="422202"/>
                  </a:cubicBezTo>
                  <a:cubicBezTo>
                    <a:pt x="261557" y="422202"/>
                    <a:pt x="315308" y="397082"/>
                    <a:pt x="346103" y="357623"/>
                  </a:cubicBezTo>
                  <a:cubicBezTo>
                    <a:pt x="352546" y="362600"/>
                    <a:pt x="359658" y="366753"/>
                    <a:pt x="367274" y="369925"/>
                  </a:cubicBezTo>
                  <a:cubicBezTo>
                    <a:pt x="332190" y="416700"/>
                    <a:pt x="270289" y="446477"/>
                    <a:pt x="206564" y="446477"/>
                  </a:cubicBezTo>
                  <a:close/>
                  <a:moveTo>
                    <a:pt x="277614" y="390960"/>
                  </a:moveTo>
                  <a:cubicBezTo>
                    <a:pt x="255638" y="400973"/>
                    <a:pt x="231033" y="406658"/>
                    <a:pt x="206564" y="406658"/>
                  </a:cubicBezTo>
                  <a:cubicBezTo>
                    <a:pt x="182492" y="406658"/>
                    <a:pt x="157790" y="401332"/>
                    <a:pt x="135513" y="391367"/>
                  </a:cubicBezTo>
                  <a:lnTo>
                    <a:pt x="135513" y="365365"/>
                  </a:lnTo>
                  <a:cubicBezTo>
                    <a:pt x="135513" y="330854"/>
                    <a:pt x="163572" y="302785"/>
                    <a:pt x="198064" y="302785"/>
                  </a:cubicBezTo>
                  <a:lnTo>
                    <a:pt x="215063" y="302785"/>
                  </a:lnTo>
                  <a:cubicBezTo>
                    <a:pt x="249555" y="302785"/>
                    <a:pt x="277614" y="330863"/>
                    <a:pt x="277614" y="365365"/>
                  </a:cubicBezTo>
                  <a:close/>
                  <a:moveTo>
                    <a:pt x="215053" y="287232"/>
                  </a:moveTo>
                  <a:lnTo>
                    <a:pt x="213870" y="287232"/>
                  </a:lnTo>
                  <a:cubicBezTo>
                    <a:pt x="236166" y="283710"/>
                    <a:pt x="253261" y="264363"/>
                    <a:pt x="253261" y="241097"/>
                  </a:cubicBezTo>
                  <a:cubicBezTo>
                    <a:pt x="253261" y="215337"/>
                    <a:pt x="232304" y="194380"/>
                    <a:pt x="206544" y="194380"/>
                  </a:cubicBezTo>
                  <a:cubicBezTo>
                    <a:pt x="180785" y="194380"/>
                    <a:pt x="159827" y="215337"/>
                    <a:pt x="159827" y="241097"/>
                  </a:cubicBezTo>
                  <a:cubicBezTo>
                    <a:pt x="159827" y="264363"/>
                    <a:pt x="176933" y="283710"/>
                    <a:pt x="199219" y="287232"/>
                  </a:cubicBezTo>
                  <a:lnTo>
                    <a:pt x="198035" y="287232"/>
                  </a:lnTo>
                  <a:cubicBezTo>
                    <a:pt x="154976" y="287232"/>
                    <a:pt x="119941" y="322277"/>
                    <a:pt x="119941" y="365355"/>
                  </a:cubicBezTo>
                  <a:lnTo>
                    <a:pt x="119941" y="383411"/>
                  </a:lnTo>
                  <a:cubicBezTo>
                    <a:pt x="82635" y="361765"/>
                    <a:pt x="55333" y="325896"/>
                    <a:pt x="55333" y="279635"/>
                  </a:cubicBezTo>
                  <a:lnTo>
                    <a:pt x="55333" y="97899"/>
                  </a:lnTo>
                  <a:lnTo>
                    <a:pt x="206525" y="56150"/>
                  </a:lnTo>
                  <a:lnTo>
                    <a:pt x="357717" y="97899"/>
                  </a:lnTo>
                  <a:lnTo>
                    <a:pt x="357717" y="201734"/>
                  </a:lnTo>
                  <a:cubicBezTo>
                    <a:pt x="329018" y="217734"/>
                    <a:pt x="309564" y="248393"/>
                    <a:pt x="309564" y="283516"/>
                  </a:cubicBezTo>
                  <a:cubicBezTo>
                    <a:pt x="309564" y="308043"/>
                    <a:pt x="319053" y="330388"/>
                    <a:pt x="334558" y="347095"/>
                  </a:cubicBezTo>
                  <a:cubicBezTo>
                    <a:pt x="323798" y="361115"/>
                    <a:pt x="309516" y="373273"/>
                    <a:pt x="293119" y="382888"/>
                  </a:cubicBezTo>
                  <a:lnTo>
                    <a:pt x="293119" y="365365"/>
                  </a:lnTo>
                  <a:cubicBezTo>
                    <a:pt x="293148" y="322277"/>
                    <a:pt x="258122" y="287232"/>
                    <a:pt x="215053" y="287232"/>
                  </a:cubicBezTo>
                  <a:close/>
                  <a:moveTo>
                    <a:pt x="206564" y="272271"/>
                  </a:moveTo>
                  <a:cubicBezTo>
                    <a:pt x="189371" y="272271"/>
                    <a:pt x="175390" y="258290"/>
                    <a:pt x="175390" y="241097"/>
                  </a:cubicBezTo>
                  <a:cubicBezTo>
                    <a:pt x="175390" y="223904"/>
                    <a:pt x="189371" y="209923"/>
                    <a:pt x="206564" y="209923"/>
                  </a:cubicBezTo>
                  <a:cubicBezTo>
                    <a:pt x="223756" y="209923"/>
                    <a:pt x="237737" y="223904"/>
                    <a:pt x="237737" y="241097"/>
                  </a:cubicBezTo>
                  <a:cubicBezTo>
                    <a:pt x="237737" y="258290"/>
                    <a:pt x="223747" y="272271"/>
                    <a:pt x="206564" y="272271"/>
                  </a:cubicBezTo>
                  <a:close/>
                  <a:moveTo>
                    <a:pt x="403202" y="361552"/>
                  </a:moveTo>
                  <a:cubicBezTo>
                    <a:pt x="360152" y="361552"/>
                    <a:pt x="325137" y="326546"/>
                    <a:pt x="325137" y="283516"/>
                  </a:cubicBezTo>
                  <a:cubicBezTo>
                    <a:pt x="325137" y="240486"/>
                    <a:pt x="360152" y="205479"/>
                    <a:pt x="403202" y="205479"/>
                  </a:cubicBezTo>
                  <a:cubicBezTo>
                    <a:pt x="446232" y="205479"/>
                    <a:pt x="481238" y="240486"/>
                    <a:pt x="481238" y="283516"/>
                  </a:cubicBezTo>
                  <a:cubicBezTo>
                    <a:pt x="481238" y="326546"/>
                    <a:pt x="446232" y="361552"/>
                    <a:pt x="403202" y="361552"/>
                  </a:cubicBezTo>
                  <a:close/>
                  <a:moveTo>
                    <a:pt x="449269" y="254253"/>
                  </a:moveTo>
                  <a:cubicBezTo>
                    <a:pt x="452306" y="257290"/>
                    <a:pt x="452306" y="262209"/>
                    <a:pt x="449269" y="265236"/>
                  </a:cubicBezTo>
                  <a:lnTo>
                    <a:pt x="401717" y="312759"/>
                  </a:lnTo>
                  <a:cubicBezTo>
                    <a:pt x="400262" y="314214"/>
                    <a:pt x="398283" y="315029"/>
                    <a:pt x="396226" y="315029"/>
                  </a:cubicBezTo>
                  <a:cubicBezTo>
                    <a:pt x="394169" y="315029"/>
                    <a:pt x="392190" y="314204"/>
                    <a:pt x="390734" y="312749"/>
                  </a:cubicBezTo>
                  <a:lnTo>
                    <a:pt x="357154" y="279140"/>
                  </a:lnTo>
                  <a:cubicBezTo>
                    <a:pt x="354118" y="276103"/>
                    <a:pt x="354127" y="271184"/>
                    <a:pt x="357154" y="268157"/>
                  </a:cubicBezTo>
                  <a:cubicBezTo>
                    <a:pt x="360191" y="265120"/>
                    <a:pt x="365110" y="265130"/>
                    <a:pt x="368138" y="268157"/>
                  </a:cubicBezTo>
                  <a:lnTo>
                    <a:pt x="396226" y="296265"/>
                  </a:lnTo>
                  <a:lnTo>
                    <a:pt x="438286" y="254234"/>
                  </a:lnTo>
                  <a:cubicBezTo>
                    <a:pt x="441313" y="251217"/>
                    <a:pt x="446232" y="251217"/>
                    <a:pt x="449269" y="254253"/>
                  </a:cubicBezTo>
                  <a:close/>
                </a:path>
              </a:pathLst>
            </a:custGeom>
            <a:solidFill>
              <a:schemeClr val="tx2"/>
            </a:solidFill>
            <a:ln w="9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4285"/>
                </a:solidFill>
                <a:effectLst/>
                <a:uLnTx/>
                <a:uFillTx/>
                <a:latin typeface="Calibri" panose="020F0502020204030204"/>
                <a:ea typeface="+mn-ea"/>
                <a:cs typeface="+mn-cs"/>
              </a:endParaRPr>
            </a:p>
          </p:txBody>
        </p:sp>
        <p:cxnSp>
          <p:nvCxnSpPr>
            <p:cNvPr id="22" name="Rechte verbindingslijn 21">
              <a:extLst>
                <a:ext uri="{FF2B5EF4-FFF2-40B4-BE49-F238E27FC236}">
                  <a16:creationId xmlns:a16="http://schemas.microsoft.com/office/drawing/2014/main" id="{5F1B7ACE-D2C7-39B9-DC13-494EF4A563F6}"/>
                </a:ext>
              </a:extLst>
            </p:cNvPr>
            <p:cNvCxnSpPr>
              <a:cxnSpLocks/>
            </p:cNvCxnSpPr>
            <p:nvPr/>
          </p:nvCxnSpPr>
          <p:spPr>
            <a:xfrm>
              <a:off x="4156392" y="1697750"/>
              <a:ext cx="0" cy="38338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C8D786FD-BF9E-2CFA-9FCE-16E910A0823A}"/>
              </a:ext>
            </a:extLst>
          </p:cNvPr>
          <p:cNvGrpSpPr/>
          <p:nvPr/>
        </p:nvGrpSpPr>
        <p:grpSpPr>
          <a:xfrm>
            <a:off x="6982786" y="4415585"/>
            <a:ext cx="2202410" cy="718643"/>
            <a:chOff x="3395351" y="5139232"/>
            <a:chExt cx="2202410" cy="718643"/>
          </a:xfrm>
        </p:grpSpPr>
        <p:sp>
          <p:nvSpPr>
            <p:cNvPr id="12" name="Vrije vorm: vorm 11">
              <a:extLst>
                <a:ext uri="{FF2B5EF4-FFF2-40B4-BE49-F238E27FC236}">
                  <a16:creationId xmlns:a16="http://schemas.microsoft.com/office/drawing/2014/main" id="{1F861ACC-85C9-0B72-73DD-057F11071D8D}"/>
                </a:ext>
              </a:extLst>
            </p:cNvPr>
            <p:cNvSpPr/>
            <p:nvPr/>
          </p:nvSpPr>
          <p:spPr>
            <a:xfrm>
              <a:off x="3395351" y="5139232"/>
              <a:ext cx="2202410" cy="718643"/>
            </a:xfrm>
            <a:custGeom>
              <a:avLst/>
              <a:gdLst>
                <a:gd name="connsiteX0" fmla="*/ 119776 w 2966720"/>
                <a:gd name="connsiteY0" fmla="*/ 0 h 718643"/>
                <a:gd name="connsiteX1" fmla="*/ 2846944 w 2966720"/>
                <a:gd name="connsiteY1" fmla="*/ 0 h 718643"/>
                <a:gd name="connsiteX2" fmla="*/ 2966720 w 2966720"/>
                <a:gd name="connsiteY2" fmla="*/ 119776 h 718643"/>
                <a:gd name="connsiteX3" fmla="*/ 2966720 w 2966720"/>
                <a:gd name="connsiteY3" fmla="*/ 598867 h 718643"/>
                <a:gd name="connsiteX4" fmla="*/ 2966719 w 2966720"/>
                <a:gd name="connsiteY4" fmla="*/ 598872 h 718643"/>
                <a:gd name="connsiteX5" fmla="*/ 2966719 w 2966720"/>
                <a:gd name="connsiteY5" fmla="*/ 718643 h 718643"/>
                <a:gd name="connsiteX6" fmla="*/ 2846944 w 2966720"/>
                <a:gd name="connsiteY6" fmla="*/ 718643 h 718643"/>
                <a:gd name="connsiteX7" fmla="*/ 2625182 w 2966720"/>
                <a:gd name="connsiteY7" fmla="*/ 718643 h 718643"/>
                <a:gd name="connsiteX8" fmla="*/ 119776 w 2966720"/>
                <a:gd name="connsiteY8" fmla="*/ 718643 h 718643"/>
                <a:gd name="connsiteX9" fmla="*/ 0 w 2966720"/>
                <a:gd name="connsiteY9" fmla="*/ 598867 h 718643"/>
                <a:gd name="connsiteX10" fmla="*/ 0 w 2966720"/>
                <a:gd name="connsiteY10" fmla="*/ 119776 h 718643"/>
                <a:gd name="connsiteX11" fmla="*/ 119776 w 2966720"/>
                <a:gd name="connsiteY11" fmla="*/ 0 h 71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6720" h="718643">
                  <a:moveTo>
                    <a:pt x="119776" y="0"/>
                  </a:moveTo>
                  <a:lnTo>
                    <a:pt x="2846944" y="0"/>
                  </a:lnTo>
                  <a:cubicBezTo>
                    <a:pt x="2913094" y="0"/>
                    <a:pt x="2966720" y="53626"/>
                    <a:pt x="2966720" y="119776"/>
                  </a:cubicBezTo>
                  <a:lnTo>
                    <a:pt x="2966720" y="598867"/>
                  </a:lnTo>
                  <a:lnTo>
                    <a:pt x="2966719" y="598872"/>
                  </a:lnTo>
                  <a:lnTo>
                    <a:pt x="2966719" y="718643"/>
                  </a:lnTo>
                  <a:lnTo>
                    <a:pt x="2846944" y="718643"/>
                  </a:lnTo>
                  <a:lnTo>
                    <a:pt x="2625182" y="718643"/>
                  </a:lnTo>
                  <a:lnTo>
                    <a:pt x="119776" y="718643"/>
                  </a:lnTo>
                  <a:cubicBezTo>
                    <a:pt x="53626" y="718643"/>
                    <a:pt x="0" y="665017"/>
                    <a:pt x="0" y="598867"/>
                  </a:cubicBezTo>
                  <a:lnTo>
                    <a:pt x="0" y="119776"/>
                  </a:lnTo>
                  <a:cubicBezTo>
                    <a:pt x="0" y="53626"/>
                    <a:pt x="53626" y="0"/>
                    <a:pt x="119776" y="0"/>
                  </a:cubicBezTo>
                  <a:close/>
                </a:path>
              </a:pathLst>
            </a:custGeom>
            <a:solidFill>
              <a:schemeClr val="bg1"/>
            </a:solidFill>
            <a:ln>
              <a:solidFill>
                <a:srgbClr val="E6E4E0"/>
              </a:solidFill>
            </a:ln>
          </p:spPr>
          <p:style>
            <a:lnRef idx="2">
              <a:schemeClr val="accent1">
                <a:shade val="15000"/>
              </a:schemeClr>
            </a:lnRef>
            <a:fillRef idx="1">
              <a:schemeClr val="accent1"/>
            </a:fillRef>
            <a:effectRef idx="0">
              <a:schemeClr val="accent1"/>
            </a:effectRef>
            <a:fontRef idx="minor">
              <a:schemeClr val="lt1"/>
            </a:fontRef>
          </p:style>
          <p:txBody>
            <a:bodyPr wrap="square" lIns="86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FC6039"/>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MOLECULAR</a:t>
              </a:r>
              <a:br>
                <a:rPr kumimoji="0" lang="nl-NL" sz="900" b="0" i="0" u="none" strike="noStrike" kern="1200" cap="none" spc="0" normalizeH="0" baseline="0" noProof="0">
                  <a:ln>
                    <a:noFill/>
                  </a:ln>
                  <a:solidFill>
                    <a:srgbClr val="1191F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r>
                <a:rPr kumimoji="0" lang="nl-NL" sz="900" b="0" i="0" u="none" strike="noStrike" kern="1200" cap="none" spc="0" normalizeH="0" baseline="0" noProof="0">
                  <a:ln>
                    <a:noFill/>
                  </a:ln>
                  <a:solidFill>
                    <a:srgbClr val="1191F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MEDICINE</a:t>
              </a:r>
            </a:p>
          </p:txBody>
        </p:sp>
        <p:pic>
          <p:nvPicPr>
            <p:cNvPr id="19" name="Graphic 18">
              <a:extLst>
                <a:ext uri="{FF2B5EF4-FFF2-40B4-BE49-F238E27FC236}">
                  <a16:creationId xmlns:a16="http://schemas.microsoft.com/office/drawing/2014/main" id="{B09C52F3-29A5-90AF-C045-7BDECE1356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61821" y="5261336"/>
              <a:ext cx="474434" cy="474434"/>
            </a:xfrm>
            <a:prstGeom prst="rect">
              <a:avLst/>
            </a:prstGeom>
          </p:spPr>
        </p:pic>
        <p:cxnSp>
          <p:nvCxnSpPr>
            <p:cNvPr id="23" name="Rechte verbindingslijn 22">
              <a:extLst>
                <a:ext uri="{FF2B5EF4-FFF2-40B4-BE49-F238E27FC236}">
                  <a16:creationId xmlns:a16="http://schemas.microsoft.com/office/drawing/2014/main" id="{B51E85C0-1989-716C-836A-1DAC40B062ED}"/>
                </a:ext>
              </a:extLst>
            </p:cNvPr>
            <p:cNvCxnSpPr>
              <a:cxnSpLocks/>
            </p:cNvCxnSpPr>
            <p:nvPr/>
          </p:nvCxnSpPr>
          <p:spPr>
            <a:xfrm>
              <a:off x="4156392" y="5307088"/>
              <a:ext cx="0" cy="38338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 name="Groep 28">
            <a:extLst>
              <a:ext uri="{FF2B5EF4-FFF2-40B4-BE49-F238E27FC236}">
                <a16:creationId xmlns:a16="http://schemas.microsoft.com/office/drawing/2014/main" id="{9290AC82-AC08-1DA0-7E1E-D735228C5420}"/>
              </a:ext>
            </a:extLst>
          </p:cNvPr>
          <p:cNvGrpSpPr/>
          <p:nvPr/>
        </p:nvGrpSpPr>
        <p:grpSpPr>
          <a:xfrm>
            <a:off x="9274720" y="3574353"/>
            <a:ext cx="2202410" cy="718643"/>
            <a:chOff x="3741190" y="4233434"/>
            <a:chExt cx="2202410" cy="718643"/>
          </a:xfrm>
        </p:grpSpPr>
        <p:sp>
          <p:nvSpPr>
            <p:cNvPr id="15" name="Vrije vorm: vorm 14">
              <a:extLst>
                <a:ext uri="{FF2B5EF4-FFF2-40B4-BE49-F238E27FC236}">
                  <a16:creationId xmlns:a16="http://schemas.microsoft.com/office/drawing/2014/main" id="{BCD3AC2E-9B82-E2D6-1F9B-AC27A49B4FF6}"/>
                </a:ext>
              </a:extLst>
            </p:cNvPr>
            <p:cNvSpPr/>
            <p:nvPr/>
          </p:nvSpPr>
          <p:spPr>
            <a:xfrm>
              <a:off x="3741190" y="4233434"/>
              <a:ext cx="2202410" cy="718643"/>
            </a:xfrm>
            <a:custGeom>
              <a:avLst/>
              <a:gdLst>
                <a:gd name="connsiteX0" fmla="*/ 119776 w 2966720"/>
                <a:gd name="connsiteY0" fmla="*/ 0 h 718643"/>
                <a:gd name="connsiteX1" fmla="*/ 2846944 w 2966720"/>
                <a:gd name="connsiteY1" fmla="*/ 0 h 718643"/>
                <a:gd name="connsiteX2" fmla="*/ 2966720 w 2966720"/>
                <a:gd name="connsiteY2" fmla="*/ 119776 h 718643"/>
                <a:gd name="connsiteX3" fmla="*/ 2966720 w 2966720"/>
                <a:gd name="connsiteY3" fmla="*/ 377106 h 718643"/>
                <a:gd name="connsiteX4" fmla="*/ 2966720 w 2966720"/>
                <a:gd name="connsiteY4" fmla="*/ 598867 h 718643"/>
                <a:gd name="connsiteX5" fmla="*/ 2966720 w 2966720"/>
                <a:gd name="connsiteY5" fmla="*/ 718643 h 718643"/>
                <a:gd name="connsiteX6" fmla="*/ 2846944 w 2966720"/>
                <a:gd name="connsiteY6" fmla="*/ 718643 h 718643"/>
                <a:gd name="connsiteX7" fmla="*/ 2625183 w 2966720"/>
                <a:gd name="connsiteY7" fmla="*/ 718643 h 718643"/>
                <a:gd name="connsiteX8" fmla="*/ 119776 w 2966720"/>
                <a:gd name="connsiteY8" fmla="*/ 718643 h 718643"/>
                <a:gd name="connsiteX9" fmla="*/ 0 w 2966720"/>
                <a:gd name="connsiteY9" fmla="*/ 598867 h 718643"/>
                <a:gd name="connsiteX10" fmla="*/ 0 w 2966720"/>
                <a:gd name="connsiteY10" fmla="*/ 119776 h 718643"/>
                <a:gd name="connsiteX11" fmla="*/ 119776 w 2966720"/>
                <a:gd name="connsiteY11" fmla="*/ 0 h 71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6720" h="718643">
                  <a:moveTo>
                    <a:pt x="119776" y="0"/>
                  </a:moveTo>
                  <a:lnTo>
                    <a:pt x="2846944" y="0"/>
                  </a:lnTo>
                  <a:cubicBezTo>
                    <a:pt x="2913094" y="0"/>
                    <a:pt x="2966720" y="53626"/>
                    <a:pt x="2966720" y="119776"/>
                  </a:cubicBezTo>
                  <a:lnTo>
                    <a:pt x="2966720" y="377106"/>
                  </a:lnTo>
                  <a:lnTo>
                    <a:pt x="2966720" y="598867"/>
                  </a:lnTo>
                  <a:lnTo>
                    <a:pt x="2966720" y="718643"/>
                  </a:lnTo>
                  <a:lnTo>
                    <a:pt x="2846944" y="718643"/>
                  </a:lnTo>
                  <a:lnTo>
                    <a:pt x="2625183" y="718643"/>
                  </a:lnTo>
                  <a:lnTo>
                    <a:pt x="119776" y="718643"/>
                  </a:lnTo>
                  <a:cubicBezTo>
                    <a:pt x="53626" y="718643"/>
                    <a:pt x="0" y="665017"/>
                    <a:pt x="0" y="598867"/>
                  </a:cubicBezTo>
                  <a:lnTo>
                    <a:pt x="0" y="119776"/>
                  </a:lnTo>
                  <a:cubicBezTo>
                    <a:pt x="0" y="53626"/>
                    <a:pt x="53626" y="0"/>
                    <a:pt x="119776" y="0"/>
                  </a:cubicBezTo>
                  <a:close/>
                </a:path>
              </a:pathLst>
            </a:custGeom>
            <a:solidFill>
              <a:schemeClr val="bg1"/>
            </a:solidFill>
            <a:ln>
              <a:solidFill>
                <a:srgbClr val="E6E4E0"/>
              </a:solidFill>
            </a:ln>
          </p:spPr>
          <p:style>
            <a:lnRef idx="2">
              <a:schemeClr val="accent1">
                <a:shade val="15000"/>
              </a:schemeClr>
            </a:lnRef>
            <a:fillRef idx="1">
              <a:schemeClr val="accent1"/>
            </a:fillRef>
            <a:effectRef idx="0">
              <a:schemeClr val="accent1"/>
            </a:effectRef>
            <a:fontRef idx="minor">
              <a:schemeClr val="lt1"/>
            </a:fontRef>
          </p:style>
          <p:txBody>
            <a:bodyPr wrap="square" lIns="900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FC6039"/>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AI </a:t>
              </a:r>
              <a:br>
                <a:rPr kumimoji="0" lang="nl-NL" sz="900" b="0" i="0" u="none" strike="noStrike" kern="1200" cap="none" spc="0" normalizeH="0" baseline="0" noProof="0">
                  <a:ln>
                    <a:noFill/>
                  </a:ln>
                  <a:solidFill>
                    <a:srgbClr val="1191F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r>
                <a:rPr kumimoji="0" lang="nl-NL" sz="900" b="0" i="0" u="none" strike="noStrike" kern="1200" cap="none" spc="0" normalizeH="0" baseline="0" noProof="0">
                  <a:ln>
                    <a:noFill/>
                  </a:ln>
                  <a:solidFill>
                    <a:srgbClr val="1191F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METHODS LAB</a:t>
              </a:r>
            </a:p>
          </p:txBody>
        </p:sp>
        <p:sp>
          <p:nvSpPr>
            <p:cNvPr id="18" name="Graphic 16">
              <a:extLst>
                <a:ext uri="{FF2B5EF4-FFF2-40B4-BE49-F238E27FC236}">
                  <a16:creationId xmlns:a16="http://schemas.microsoft.com/office/drawing/2014/main" id="{5952207F-E5A9-74CF-0605-DE0A360D00CD}"/>
                </a:ext>
              </a:extLst>
            </p:cNvPr>
            <p:cNvSpPr/>
            <p:nvPr/>
          </p:nvSpPr>
          <p:spPr>
            <a:xfrm>
              <a:off x="3944731" y="4378564"/>
              <a:ext cx="428111" cy="431825"/>
            </a:xfrm>
            <a:custGeom>
              <a:avLst/>
              <a:gdLst>
                <a:gd name="connsiteX0" fmla="*/ 402878 w 428111"/>
                <a:gd name="connsiteY0" fmla="*/ 418306 h 431825"/>
                <a:gd name="connsiteX1" fmla="*/ 379821 w 428111"/>
                <a:gd name="connsiteY1" fmla="*/ 418306 h 431825"/>
                <a:gd name="connsiteX2" fmla="*/ 379821 w 428111"/>
                <a:gd name="connsiteY2" fmla="*/ 265726 h 431825"/>
                <a:gd name="connsiteX3" fmla="*/ 370198 w 428111"/>
                <a:gd name="connsiteY3" fmla="*/ 256297 h 431825"/>
                <a:gd name="connsiteX4" fmla="*/ 338429 w 428111"/>
                <a:gd name="connsiteY4" fmla="*/ 256297 h 431825"/>
                <a:gd name="connsiteX5" fmla="*/ 328781 w 428111"/>
                <a:gd name="connsiteY5" fmla="*/ 265726 h 431825"/>
                <a:gd name="connsiteX6" fmla="*/ 328781 w 428111"/>
                <a:gd name="connsiteY6" fmla="*/ 418306 h 431825"/>
                <a:gd name="connsiteX7" fmla="*/ 315970 w 428111"/>
                <a:gd name="connsiteY7" fmla="*/ 418306 h 431825"/>
                <a:gd name="connsiteX8" fmla="*/ 315970 w 428111"/>
                <a:gd name="connsiteY8" fmla="*/ 295134 h 431825"/>
                <a:gd name="connsiteX9" fmla="*/ 306347 w 428111"/>
                <a:gd name="connsiteY9" fmla="*/ 285705 h 431825"/>
                <a:gd name="connsiteX10" fmla="*/ 274578 w 428111"/>
                <a:gd name="connsiteY10" fmla="*/ 285705 h 431825"/>
                <a:gd name="connsiteX11" fmla="*/ 264930 w 428111"/>
                <a:gd name="connsiteY11" fmla="*/ 295134 h 431825"/>
                <a:gd name="connsiteX12" fmla="*/ 264930 w 428111"/>
                <a:gd name="connsiteY12" fmla="*/ 418315 h 431825"/>
                <a:gd name="connsiteX13" fmla="*/ 252119 w 428111"/>
                <a:gd name="connsiteY13" fmla="*/ 418315 h 431825"/>
                <a:gd name="connsiteX14" fmla="*/ 252119 w 428111"/>
                <a:gd name="connsiteY14" fmla="*/ 265726 h 431825"/>
                <a:gd name="connsiteX15" fmla="*/ 242496 w 428111"/>
                <a:gd name="connsiteY15" fmla="*/ 256297 h 431825"/>
                <a:gd name="connsiteX16" fmla="*/ 210727 w 428111"/>
                <a:gd name="connsiteY16" fmla="*/ 256297 h 431825"/>
                <a:gd name="connsiteX17" fmla="*/ 201079 w 428111"/>
                <a:gd name="connsiteY17" fmla="*/ 265726 h 431825"/>
                <a:gd name="connsiteX18" fmla="*/ 201079 w 428111"/>
                <a:gd name="connsiteY18" fmla="*/ 418306 h 431825"/>
                <a:gd name="connsiteX19" fmla="*/ 188268 w 428111"/>
                <a:gd name="connsiteY19" fmla="*/ 418306 h 431825"/>
                <a:gd name="connsiteX20" fmla="*/ 188268 w 428111"/>
                <a:gd name="connsiteY20" fmla="*/ 320021 h 431825"/>
                <a:gd name="connsiteX21" fmla="*/ 178620 w 428111"/>
                <a:gd name="connsiteY21" fmla="*/ 310592 h 431825"/>
                <a:gd name="connsiteX22" fmla="*/ 146876 w 428111"/>
                <a:gd name="connsiteY22" fmla="*/ 310592 h 431825"/>
                <a:gd name="connsiteX23" fmla="*/ 137228 w 428111"/>
                <a:gd name="connsiteY23" fmla="*/ 320021 h 431825"/>
                <a:gd name="connsiteX24" fmla="*/ 137228 w 428111"/>
                <a:gd name="connsiteY24" fmla="*/ 418315 h 431825"/>
                <a:gd name="connsiteX25" fmla="*/ 114171 w 428111"/>
                <a:gd name="connsiteY25" fmla="*/ 418315 h 431825"/>
                <a:gd name="connsiteX26" fmla="*/ 107416 w 428111"/>
                <a:gd name="connsiteY26" fmla="*/ 425070 h 431825"/>
                <a:gd name="connsiteX27" fmla="*/ 114171 w 428111"/>
                <a:gd name="connsiteY27" fmla="*/ 431825 h 431825"/>
                <a:gd name="connsiteX28" fmla="*/ 402878 w 428111"/>
                <a:gd name="connsiteY28" fmla="*/ 431825 h 431825"/>
                <a:gd name="connsiteX29" fmla="*/ 409633 w 428111"/>
                <a:gd name="connsiteY29" fmla="*/ 425070 h 431825"/>
                <a:gd name="connsiteX30" fmla="*/ 402878 w 428111"/>
                <a:gd name="connsiteY30" fmla="*/ 418306 h 431825"/>
                <a:gd name="connsiteX31" fmla="*/ 150722 w 428111"/>
                <a:gd name="connsiteY31" fmla="*/ 418306 h 431825"/>
                <a:gd name="connsiteX32" fmla="*/ 150722 w 428111"/>
                <a:gd name="connsiteY32" fmla="*/ 324095 h 431825"/>
                <a:gd name="connsiteX33" fmla="*/ 174749 w 428111"/>
                <a:gd name="connsiteY33" fmla="*/ 324095 h 431825"/>
                <a:gd name="connsiteX34" fmla="*/ 174749 w 428111"/>
                <a:gd name="connsiteY34" fmla="*/ 418306 h 431825"/>
                <a:gd name="connsiteX35" fmla="*/ 214581 w 428111"/>
                <a:gd name="connsiteY35" fmla="*/ 418306 h 431825"/>
                <a:gd name="connsiteX36" fmla="*/ 214581 w 428111"/>
                <a:gd name="connsiteY36" fmla="*/ 269799 h 431825"/>
                <a:gd name="connsiteX37" fmla="*/ 238609 w 428111"/>
                <a:gd name="connsiteY37" fmla="*/ 269799 h 431825"/>
                <a:gd name="connsiteX38" fmla="*/ 238609 w 428111"/>
                <a:gd name="connsiteY38" fmla="*/ 418306 h 431825"/>
                <a:gd name="connsiteX39" fmla="*/ 278432 w 428111"/>
                <a:gd name="connsiteY39" fmla="*/ 418306 h 431825"/>
                <a:gd name="connsiteX40" fmla="*/ 278432 w 428111"/>
                <a:gd name="connsiteY40" fmla="*/ 299207 h 431825"/>
                <a:gd name="connsiteX41" fmla="*/ 302459 w 428111"/>
                <a:gd name="connsiteY41" fmla="*/ 299207 h 431825"/>
                <a:gd name="connsiteX42" fmla="*/ 302459 w 428111"/>
                <a:gd name="connsiteY42" fmla="*/ 418306 h 431825"/>
                <a:gd name="connsiteX43" fmla="*/ 342283 w 428111"/>
                <a:gd name="connsiteY43" fmla="*/ 418306 h 431825"/>
                <a:gd name="connsiteX44" fmla="*/ 342283 w 428111"/>
                <a:gd name="connsiteY44" fmla="*/ 269799 h 431825"/>
                <a:gd name="connsiteX45" fmla="*/ 366310 w 428111"/>
                <a:gd name="connsiteY45" fmla="*/ 269799 h 431825"/>
                <a:gd name="connsiteX46" fmla="*/ 366310 w 428111"/>
                <a:gd name="connsiteY46" fmla="*/ 418306 h 431825"/>
                <a:gd name="connsiteX47" fmla="*/ 108225 w 428111"/>
                <a:gd name="connsiteY47" fmla="*/ 183844 h 431825"/>
                <a:gd name="connsiteX48" fmla="*/ 122529 w 428111"/>
                <a:gd name="connsiteY48" fmla="*/ 169541 h 431825"/>
                <a:gd name="connsiteX49" fmla="*/ 176124 w 428111"/>
                <a:gd name="connsiteY49" fmla="*/ 186433 h 431825"/>
                <a:gd name="connsiteX50" fmla="*/ 242049 w 428111"/>
                <a:gd name="connsiteY50" fmla="*/ 159167 h 431825"/>
                <a:gd name="connsiteX51" fmla="*/ 269366 w 428111"/>
                <a:gd name="connsiteY51" fmla="*/ 93242 h 431825"/>
                <a:gd name="connsiteX52" fmla="*/ 242049 w 428111"/>
                <a:gd name="connsiteY52" fmla="*/ 27316 h 431825"/>
                <a:gd name="connsiteX53" fmla="*/ 176124 w 428111"/>
                <a:gd name="connsiteY53" fmla="*/ 0 h 431825"/>
                <a:gd name="connsiteX54" fmla="*/ 110199 w 428111"/>
                <a:gd name="connsiteY54" fmla="*/ 27316 h 431825"/>
                <a:gd name="connsiteX55" fmla="*/ 99834 w 428111"/>
                <a:gd name="connsiteY55" fmla="*/ 146837 h 431825"/>
                <a:gd name="connsiteX56" fmla="*/ 85539 w 428111"/>
                <a:gd name="connsiteY56" fmla="*/ 161132 h 431825"/>
                <a:gd name="connsiteX57" fmla="*/ 78994 w 428111"/>
                <a:gd name="connsiteY57" fmla="*/ 158982 h 431825"/>
                <a:gd name="connsiteX58" fmla="*/ 71168 w 428111"/>
                <a:gd name="connsiteY58" fmla="*/ 162212 h 431825"/>
                <a:gd name="connsiteX59" fmla="*/ 7427 w 428111"/>
                <a:gd name="connsiteY59" fmla="*/ 225928 h 431825"/>
                <a:gd name="connsiteX60" fmla="*/ 7444 w 428111"/>
                <a:gd name="connsiteY60" fmla="*/ 261939 h 431825"/>
                <a:gd name="connsiteX61" fmla="*/ 25441 w 428111"/>
                <a:gd name="connsiteY61" fmla="*/ 269361 h 431825"/>
                <a:gd name="connsiteX62" fmla="*/ 43455 w 428111"/>
                <a:gd name="connsiteY62" fmla="*/ 261931 h 431825"/>
                <a:gd name="connsiteX63" fmla="*/ 107188 w 428111"/>
                <a:gd name="connsiteY63" fmla="*/ 198198 h 431825"/>
                <a:gd name="connsiteX64" fmla="*/ 108225 w 428111"/>
                <a:gd name="connsiteY64" fmla="*/ 183844 h 431825"/>
                <a:gd name="connsiteX65" fmla="*/ 119745 w 428111"/>
                <a:gd name="connsiteY65" fmla="*/ 36863 h 431825"/>
                <a:gd name="connsiteX66" fmla="*/ 176124 w 428111"/>
                <a:gd name="connsiteY66" fmla="*/ 13511 h 431825"/>
                <a:gd name="connsiteX67" fmla="*/ 232503 w 428111"/>
                <a:gd name="connsiteY67" fmla="*/ 36863 h 431825"/>
                <a:gd name="connsiteX68" fmla="*/ 255855 w 428111"/>
                <a:gd name="connsiteY68" fmla="*/ 93242 h 431825"/>
                <a:gd name="connsiteX69" fmla="*/ 232503 w 428111"/>
                <a:gd name="connsiteY69" fmla="*/ 149620 h 431825"/>
                <a:gd name="connsiteX70" fmla="*/ 176124 w 428111"/>
                <a:gd name="connsiteY70" fmla="*/ 172939 h 431825"/>
                <a:gd name="connsiteX71" fmla="*/ 126172 w 428111"/>
                <a:gd name="connsiteY71" fmla="*/ 155381 h 431825"/>
                <a:gd name="connsiteX72" fmla="*/ 119754 w 428111"/>
                <a:gd name="connsiteY72" fmla="*/ 149629 h 431825"/>
                <a:gd name="connsiteX73" fmla="*/ 114011 w 428111"/>
                <a:gd name="connsiteY73" fmla="*/ 143219 h 431825"/>
                <a:gd name="connsiteX74" fmla="*/ 113994 w 428111"/>
                <a:gd name="connsiteY74" fmla="*/ 143202 h 431825"/>
                <a:gd name="connsiteX75" fmla="*/ 119745 w 428111"/>
                <a:gd name="connsiteY75" fmla="*/ 36863 h 431825"/>
                <a:gd name="connsiteX76" fmla="*/ 110199 w 428111"/>
                <a:gd name="connsiteY76" fmla="*/ 159167 h 431825"/>
                <a:gd name="connsiteX77" fmla="*/ 112020 w 428111"/>
                <a:gd name="connsiteY77" fmla="*/ 160938 h 431825"/>
                <a:gd name="connsiteX78" fmla="*/ 98780 w 428111"/>
                <a:gd name="connsiteY78" fmla="*/ 174179 h 431825"/>
                <a:gd name="connsiteX79" fmla="*/ 95178 w 428111"/>
                <a:gd name="connsiteY79" fmla="*/ 170578 h 431825"/>
                <a:gd name="connsiteX80" fmla="*/ 108419 w 428111"/>
                <a:gd name="connsiteY80" fmla="*/ 157337 h 431825"/>
                <a:gd name="connsiteX81" fmla="*/ 110199 w 428111"/>
                <a:gd name="connsiteY81" fmla="*/ 159167 h 431825"/>
                <a:gd name="connsiteX82" fmla="*/ 33900 w 428111"/>
                <a:gd name="connsiteY82" fmla="*/ 252384 h 431825"/>
                <a:gd name="connsiteX83" fmla="*/ 16982 w 428111"/>
                <a:gd name="connsiteY83" fmla="*/ 252392 h 431825"/>
                <a:gd name="connsiteX84" fmla="*/ 16982 w 428111"/>
                <a:gd name="connsiteY84" fmla="*/ 235483 h 431825"/>
                <a:gd name="connsiteX85" fmla="*/ 78986 w 428111"/>
                <a:gd name="connsiteY85" fmla="*/ 173496 h 431825"/>
                <a:gd name="connsiteX86" fmla="*/ 80614 w 428111"/>
                <a:gd name="connsiteY86" fmla="*/ 175124 h 431825"/>
                <a:gd name="connsiteX87" fmla="*/ 80841 w 428111"/>
                <a:gd name="connsiteY87" fmla="*/ 175377 h 431825"/>
                <a:gd name="connsiteX88" fmla="*/ 81094 w 428111"/>
                <a:gd name="connsiteY88" fmla="*/ 175604 h 431825"/>
                <a:gd name="connsiteX89" fmla="*/ 93762 w 428111"/>
                <a:gd name="connsiteY89" fmla="*/ 188272 h 431825"/>
                <a:gd name="connsiteX90" fmla="*/ 93989 w 428111"/>
                <a:gd name="connsiteY90" fmla="*/ 188525 h 431825"/>
                <a:gd name="connsiteX91" fmla="*/ 94242 w 428111"/>
                <a:gd name="connsiteY91" fmla="*/ 188752 h 431825"/>
                <a:gd name="connsiteX92" fmla="*/ 95887 w 428111"/>
                <a:gd name="connsiteY92" fmla="*/ 190397 h 431825"/>
                <a:gd name="connsiteX93" fmla="*/ 176132 w 428111"/>
                <a:gd name="connsiteY93" fmla="*/ 163460 h 431825"/>
                <a:gd name="connsiteX94" fmla="*/ 225773 w 428111"/>
                <a:gd name="connsiteY94" fmla="*/ 142890 h 431825"/>
                <a:gd name="connsiteX95" fmla="*/ 246342 w 428111"/>
                <a:gd name="connsiteY95" fmla="*/ 93250 h 431825"/>
                <a:gd name="connsiteX96" fmla="*/ 225773 w 428111"/>
                <a:gd name="connsiteY96" fmla="*/ 43593 h 431825"/>
                <a:gd name="connsiteX97" fmla="*/ 176132 w 428111"/>
                <a:gd name="connsiteY97" fmla="*/ 23024 h 431825"/>
                <a:gd name="connsiteX98" fmla="*/ 126475 w 428111"/>
                <a:gd name="connsiteY98" fmla="*/ 43593 h 431825"/>
                <a:gd name="connsiteX99" fmla="*/ 105906 w 428111"/>
                <a:gd name="connsiteY99" fmla="*/ 93250 h 431825"/>
                <a:gd name="connsiteX100" fmla="*/ 126475 w 428111"/>
                <a:gd name="connsiteY100" fmla="*/ 142890 h 431825"/>
                <a:gd name="connsiteX101" fmla="*/ 176132 w 428111"/>
                <a:gd name="connsiteY101" fmla="*/ 163460 h 431825"/>
                <a:gd name="connsiteX102" fmla="*/ 136031 w 428111"/>
                <a:gd name="connsiteY102" fmla="*/ 53149 h 431825"/>
                <a:gd name="connsiteX103" fmla="*/ 176132 w 428111"/>
                <a:gd name="connsiteY103" fmla="*/ 36534 h 431825"/>
                <a:gd name="connsiteX104" fmla="*/ 216217 w 428111"/>
                <a:gd name="connsiteY104" fmla="*/ 53149 h 431825"/>
                <a:gd name="connsiteX105" fmla="*/ 232831 w 428111"/>
                <a:gd name="connsiteY105" fmla="*/ 93250 h 431825"/>
                <a:gd name="connsiteX106" fmla="*/ 216217 w 428111"/>
                <a:gd name="connsiteY106" fmla="*/ 133344 h 431825"/>
                <a:gd name="connsiteX107" fmla="*/ 176132 w 428111"/>
                <a:gd name="connsiteY107" fmla="*/ 149958 h 431825"/>
                <a:gd name="connsiteX108" fmla="*/ 136022 w 428111"/>
                <a:gd name="connsiteY108" fmla="*/ 133344 h 431825"/>
                <a:gd name="connsiteX109" fmla="*/ 119408 w 428111"/>
                <a:gd name="connsiteY109" fmla="*/ 93259 h 431825"/>
                <a:gd name="connsiteX110" fmla="*/ 136031 w 428111"/>
                <a:gd name="connsiteY110" fmla="*/ 53149 h 431825"/>
                <a:gd name="connsiteX111" fmla="*/ 290450 w 428111"/>
                <a:gd name="connsiteY111" fmla="*/ 217283 h 431825"/>
                <a:gd name="connsiteX112" fmla="*/ 270934 w 428111"/>
                <a:gd name="connsiteY112" fmla="*/ 226383 h 431825"/>
                <a:gd name="connsiteX113" fmla="*/ 251773 w 428111"/>
                <a:gd name="connsiteY113" fmla="*/ 217553 h 431825"/>
                <a:gd name="connsiteX114" fmla="*/ 252119 w 428111"/>
                <a:gd name="connsiteY114" fmla="*/ 213404 h 431825"/>
                <a:gd name="connsiteX115" fmla="*/ 226599 w 428111"/>
                <a:gd name="connsiteY115" fmla="*/ 187884 h 431825"/>
                <a:gd name="connsiteX116" fmla="*/ 201079 w 428111"/>
                <a:gd name="connsiteY116" fmla="*/ 213404 h 431825"/>
                <a:gd name="connsiteX117" fmla="*/ 203474 w 428111"/>
                <a:gd name="connsiteY117" fmla="*/ 224190 h 431825"/>
                <a:gd name="connsiteX118" fmla="*/ 177102 w 428111"/>
                <a:gd name="connsiteY118" fmla="*/ 246615 h 431825"/>
                <a:gd name="connsiteX119" fmla="*/ 162748 w 428111"/>
                <a:gd name="connsiteY119" fmla="*/ 242179 h 431825"/>
                <a:gd name="connsiteX120" fmla="*/ 137228 w 428111"/>
                <a:gd name="connsiteY120" fmla="*/ 267699 h 431825"/>
                <a:gd name="connsiteX121" fmla="*/ 162748 w 428111"/>
                <a:gd name="connsiteY121" fmla="*/ 293219 h 431825"/>
                <a:gd name="connsiteX122" fmla="*/ 188268 w 428111"/>
                <a:gd name="connsiteY122" fmla="*/ 267699 h 431825"/>
                <a:gd name="connsiteX123" fmla="*/ 185865 w 428111"/>
                <a:gd name="connsiteY123" fmla="*/ 256896 h 431825"/>
                <a:gd name="connsiteX124" fmla="*/ 212228 w 428111"/>
                <a:gd name="connsiteY124" fmla="*/ 234479 h 431825"/>
                <a:gd name="connsiteX125" fmla="*/ 226599 w 428111"/>
                <a:gd name="connsiteY125" fmla="*/ 238924 h 431825"/>
                <a:gd name="connsiteX126" fmla="*/ 246114 w 428111"/>
                <a:gd name="connsiteY126" fmla="*/ 229824 h 431825"/>
                <a:gd name="connsiteX127" fmla="*/ 265276 w 428111"/>
                <a:gd name="connsiteY127" fmla="*/ 238654 h 431825"/>
                <a:gd name="connsiteX128" fmla="*/ 264930 w 428111"/>
                <a:gd name="connsiteY128" fmla="*/ 242812 h 431825"/>
                <a:gd name="connsiteX129" fmla="*/ 290450 w 428111"/>
                <a:gd name="connsiteY129" fmla="*/ 268332 h 431825"/>
                <a:gd name="connsiteX130" fmla="*/ 315970 w 428111"/>
                <a:gd name="connsiteY130" fmla="*/ 242812 h 431825"/>
                <a:gd name="connsiteX131" fmla="*/ 315624 w 428111"/>
                <a:gd name="connsiteY131" fmla="*/ 238654 h 431825"/>
                <a:gd name="connsiteX132" fmla="*/ 334785 w 428111"/>
                <a:gd name="connsiteY132" fmla="*/ 229824 h 431825"/>
                <a:gd name="connsiteX133" fmla="*/ 354301 w 428111"/>
                <a:gd name="connsiteY133" fmla="*/ 238924 h 431825"/>
                <a:gd name="connsiteX134" fmla="*/ 379821 w 428111"/>
                <a:gd name="connsiteY134" fmla="*/ 213404 h 431825"/>
                <a:gd name="connsiteX135" fmla="*/ 354301 w 428111"/>
                <a:gd name="connsiteY135" fmla="*/ 187884 h 431825"/>
                <a:gd name="connsiteX136" fmla="*/ 328781 w 428111"/>
                <a:gd name="connsiteY136" fmla="*/ 213404 h 431825"/>
                <a:gd name="connsiteX137" fmla="*/ 329126 w 428111"/>
                <a:gd name="connsiteY137" fmla="*/ 217553 h 431825"/>
                <a:gd name="connsiteX138" fmla="*/ 309965 w 428111"/>
                <a:gd name="connsiteY138" fmla="*/ 226383 h 431825"/>
                <a:gd name="connsiteX139" fmla="*/ 290450 w 428111"/>
                <a:gd name="connsiteY139" fmla="*/ 217283 h 431825"/>
                <a:gd name="connsiteX140" fmla="*/ 162740 w 428111"/>
                <a:gd name="connsiteY140" fmla="*/ 279700 h 431825"/>
                <a:gd name="connsiteX141" fmla="*/ 150730 w 428111"/>
                <a:gd name="connsiteY141" fmla="*/ 267691 h 431825"/>
                <a:gd name="connsiteX142" fmla="*/ 162740 w 428111"/>
                <a:gd name="connsiteY142" fmla="*/ 255681 h 431825"/>
                <a:gd name="connsiteX143" fmla="*/ 174749 w 428111"/>
                <a:gd name="connsiteY143" fmla="*/ 267691 h 431825"/>
                <a:gd name="connsiteX144" fmla="*/ 162740 w 428111"/>
                <a:gd name="connsiteY144" fmla="*/ 279700 h 431825"/>
                <a:gd name="connsiteX145" fmla="*/ 226591 w 428111"/>
                <a:gd name="connsiteY145" fmla="*/ 225405 h 431825"/>
                <a:gd name="connsiteX146" fmla="*/ 214581 w 428111"/>
                <a:gd name="connsiteY146" fmla="*/ 213395 h 431825"/>
                <a:gd name="connsiteX147" fmla="*/ 226591 w 428111"/>
                <a:gd name="connsiteY147" fmla="*/ 201386 h 431825"/>
                <a:gd name="connsiteX148" fmla="*/ 238600 w 428111"/>
                <a:gd name="connsiteY148" fmla="*/ 213395 h 431825"/>
                <a:gd name="connsiteX149" fmla="*/ 226591 w 428111"/>
                <a:gd name="connsiteY149" fmla="*/ 225405 h 431825"/>
                <a:gd name="connsiteX150" fmla="*/ 354301 w 428111"/>
                <a:gd name="connsiteY150" fmla="*/ 201386 h 431825"/>
                <a:gd name="connsiteX151" fmla="*/ 366310 w 428111"/>
                <a:gd name="connsiteY151" fmla="*/ 213395 h 431825"/>
                <a:gd name="connsiteX152" fmla="*/ 354301 w 428111"/>
                <a:gd name="connsiteY152" fmla="*/ 225405 h 431825"/>
                <a:gd name="connsiteX153" fmla="*/ 342291 w 428111"/>
                <a:gd name="connsiteY153" fmla="*/ 213395 h 431825"/>
                <a:gd name="connsiteX154" fmla="*/ 354301 w 428111"/>
                <a:gd name="connsiteY154" fmla="*/ 201386 h 431825"/>
                <a:gd name="connsiteX155" fmla="*/ 290450 w 428111"/>
                <a:gd name="connsiteY155" fmla="*/ 254813 h 431825"/>
                <a:gd name="connsiteX156" fmla="*/ 278440 w 428111"/>
                <a:gd name="connsiteY156" fmla="*/ 242803 h 431825"/>
                <a:gd name="connsiteX157" fmla="*/ 290450 w 428111"/>
                <a:gd name="connsiteY157" fmla="*/ 230794 h 431825"/>
                <a:gd name="connsiteX158" fmla="*/ 302459 w 428111"/>
                <a:gd name="connsiteY158" fmla="*/ 242803 h 431825"/>
                <a:gd name="connsiteX159" fmla="*/ 290450 w 428111"/>
                <a:gd name="connsiteY159" fmla="*/ 254813 h 431825"/>
                <a:gd name="connsiteX160" fmla="*/ 408039 w 428111"/>
                <a:gd name="connsiteY160" fmla="*/ 41401 h 431825"/>
                <a:gd name="connsiteX161" fmla="*/ 300562 w 428111"/>
                <a:gd name="connsiteY161" fmla="*/ 41401 h 431825"/>
                <a:gd name="connsiteX162" fmla="*/ 280515 w 428111"/>
                <a:gd name="connsiteY162" fmla="*/ 58959 h 431825"/>
                <a:gd name="connsiteX163" fmla="*/ 280515 w 428111"/>
                <a:gd name="connsiteY163" fmla="*/ 125011 h 431825"/>
                <a:gd name="connsiteX164" fmla="*/ 300562 w 428111"/>
                <a:gd name="connsiteY164" fmla="*/ 142570 h 431825"/>
                <a:gd name="connsiteX165" fmla="*/ 327768 w 428111"/>
                <a:gd name="connsiteY165" fmla="*/ 142570 h 431825"/>
                <a:gd name="connsiteX166" fmla="*/ 343657 w 428111"/>
                <a:gd name="connsiteY166" fmla="*/ 164919 h 431825"/>
                <a:gd name="connsiteX167" fmla="*/ 354301 w 428111"/>
                <a:gd name="connsiteY167" fmla="*/ 170181 h 431825"/>
                <a:gd name="connsiteX168" fmla="*/ 364944 w 428111"/>
                <a:gd name="connsiteY168" fmla="*/ 164944 h 431825"/>
                <a:gd name="connsiteX169" fmla="*/ 380833 w 428111"/>
                <a:gd name="connsiteY169" fmla="*/ 142570 h 431825"/>
                <a:gd name="connsiteX170" fmla="*/ 408039 w 428111"/>
                <a:gd name="connsiteY170" fmla="*/ 142570 h 431825"/>
                <a:gd name="connsiteX171" fmla="*/ 428111 w 428111"/>
                <a:gd name="connsiteY171" fmla="*/ 125011 h 431825"/>
                <a:gd name="connsiteX172" fmla="*/ 428111 w 428111"/>
                <a:gd name="connsiteY172" fmla="*/ 58959 h 431825"/>
                <a:gd name="connsiteX173" fmla="*/ 408039 w 428111"/>
                <a:gd name="connsiteY173" fmla="*/ 41401 h 431825"/>
                <a:gd name="connsiteX174" fmla="*/ 414601 w 428111"/>
                <a:gd name="connsiteY174" fmla="*/ 125011 h 431825"/>
                <a:gd name="connsiteX175" fmla="*/ 408039 w 428111"/>
                <a:gd name="connsiteY175" fmla="*/ 129059 h 431825"/>
                <a:gd name="connsiteX176" fmla="*/ 380790 w 428111"/>
                <a:gd name="connsiteY176" fmla="*/ 129059 h 431825"/>
                <a:gd name="connsiteX177" fmla="*/ 370198 w 428111"/>
                <a:gd name="connsiteY177" fmla="*/ 134221 h 431825"/>
                <a:gd name="connsiteX178" fmla="*/ 370147 w 428111"/>
                <a:gd name="connsiteY178" fmla="*/ 134297 h 431825"/>
                <a:gd name="connsiteX179" fmla="*/ 354317 w 428111"/>
                <a:gd name="connsiteY179" fmla="*/ 156595 h 431825"/>
                <a:gd name="connsiteX180" fmla="*/ 338454 w 428111"/>
                <a:gd name="connsiteY180" fmla="*/ 134280 h 431825"/>
                <a:gd name="connsiteX181" fmla="*/ 327844 w 428111"/>
                <a:gd name="connsiteY181" fmla="*/ 129059 h 431825"/>
                <a:gd name="connsiteX182" fmla="*/ 300570 w 428111"/>
                <a:gd name="connsiteY182" fmla="*/ 129059 h 431825"/>
                <a:gd name="connsiteX183" fmla="*/ 294034 w 428111"/>
                <a:gd name="connsiteY183" fmla="*/ 125011 h 431825"/>
                <a:gd name="connsiteX184" fmla="*/ 294034 w 428111"/>
                <a:gd name="connsiteY184" fmla="*/ 58959 h 431825"/>
                <a:gd name="connsiteX185" fmla="*/ 300570 w 428111"/>
                <a:gd name="connsiteY185" fmla="*/ 54911 h 431825"/>
                <a:gd name="connsiteX186" fmla="*/ 408056 w 428111"/>
                <a:gd name="connsiteY186" fmla="*/ 54911 h 431825"/>
                <a:gd name="connsiteX187" fmla="*/ 414618 w 428111"/>
                <a:gd name="connsiteY187" fmla="*/ 58959 h 431825"/>
                <a:gd name="connsiteX188" fmla="*/ 414618 w 428111"/>
                <a:gd name="connsiteY188" fmla="*/ 125011 h 431825"/>
                <a:gd name="connsiteX189" fmla="*/ 399446 w 428111"/>
                <a:gd name="connsiteY189" fmla="*/ 76391 h 431825"/>
                <a:gd name="connsiteX190" fmla="*/ 392690 w 428111"/>
                <a:gd name="connsiteY190" fmla="*/ 83147 h 431825"/>
                <a:gd name="connsiteX191" fmla="*/ 344922 w 428111"/>
                <a:gd name="connsiteY191" fmla="*/ 83147 h 431825"/>
                <a:gd name="connsiteX192" fmla="*/ 338167 w 428111"/>
                <a:gd name="connsiteY192" fmla="*/ 76391 h 431825"/>
                <a:gd name="connsiteX193" fmla="*/ 344922 w 428111"/>
                <a:gd name="connsiteY193" fmla="*/ 69636 h 431825"/>
                <a:gd name="connsiteX194" fmla="*/ 392690 w 428111"/>
                <a:gd name="connsiteY194" fmla="*/ 69636 h 431825"/>
                <a:gd name="connsiteX195" fmla="*/ 399446 w 428111"/>
                <a:gd name="connsiteY195" fmla="*/ 76391 h 431825"/>
                <a:gd name="connsiteX196" fmla="*/ 309156 w 428111"/>
                <a:gd name="connsiteY196" fmla="*/ 76391 h 431825"/>
                <a:gd name="connsiteX197" fmla="*/ 315911 w 428111"/>
                <a:gd name="connsiteY197" fmla="*/ 69636 h 431825"/>
                <a:gd name="connsiteX198" fmla="*/ 325593 w 428111"/>
                <a:gd name="connsiteY198" fmla="*/ 69636 h 431825"/>
                <a:gd name="connsiteX199" fmla="*/ 332348 w 428111"/>
                <a:gd name="connsiteY199" fmla="*/ 76391 h 431825"/>
                <a:gd name="connsiteX200" fmla="*/ 325593 w 428111"/>
                <a:gd name="connsiteY200" fmla="*/ 83147 h 431825"/>
                <a:gd name="connsiteX201" fmla="*/ 315911 w 428111"/>
                <a:gd name="connsiteY201" fmla="*/ 83147 h 431825"/>
                <a:gd name="connsiteX202" fmla="*/ 309156 w 428111"/>
                <a:gd name="connsiteY202" fmla="*/ 76391 h 431825"/>
                <a:gd name="connsiteX203" fmla="*/ 399446 w 428111"/>
                <a:gd name="connsiteY203" fmla="*/ 107587 h 431825"/>
                <a:gd name="connsiteX204" fmla="*/ 392690 w 428111"/>
                <a:gd name="connsiteY204" fmla="*/ 114343 h 431825"/>
                <a:gd name="connsiteX205" fmla="*/ 368806 w 428111"/>
                <a:gd name="connsiteY205" fmla="*/ 114343 h 431825"/>
                <a:gd name="connsiteX206" fmla="*/ 362051 w 428111"/>
                <a:gd name="connsiteY206" fmla="*/ 107587 h 431825"/>
                <a:gd name="connsiteX207" fmla="*/ 368806 w 428111"/>
                <a:gd name="connsiteY207" fmla="*/ 100832 h 431825"/>
                <a:gd name="connsiteX208" fmla="*/ 392690 w 428111"/>
                <a:gd name="connsiteY208" fmla="*/ 100832 h 431825"/>
                <a:gd name="connsiteX209" fmla="*/ 399446 w 428111"/>
                <a:gd name="connsiteY209" fmla="*/ 107587 h 431825"/>
                <a:gd name="connsiteX210" fmla="*/ 355313 w 428111"/>
                <a:gd name="connsiteY210" fmla="*/ 107587 h 431825"/>
                <a:gd name="connsiteX211" fmla="*/ 348557 w 428111"/>
                <a:gd name="connsiteY211" fmla="*/ 114343 h 431825"/>
                <a:gd name="connsiteX212" fmla="*/ 315902 w 428111"/>
                <a:gd name="connsiteY212" fmla="*/ 114343 h 431825"/>
                <a:gd name="connsiteX213" fmla="*/ 309147 w 428111"/>
                <a:gd name="connsiteY213" fmla="*/ 107587 h 431825"/>
                <a:gd name="connsiteX214" fmla="*/ 315902 w 428111"/>
                <a:gd name="connsiteY214" fmla="*/ 100832 h 431825"/>
                <a:gd name="connsiteX215" fmla="*/ 348557 w 428111"/>
                <a:gd name="connsiteY215" fmla="*/ 100832 h 431825"/>
                <a:gd name="connsiteX216" fmla="*/ 355313 w 428111"/>
                <a:gd name="connsiteY216" fmla="*/ 107587 h 4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428111" h="431825">
                  <a:moveTo>
                    <a:pt x="402878" y="418306"/>
                  </a:moveTo>
                  <a:lnTo>
                    <a:pt x="379821" y="418306"/>
                  </a:lnTo>
                  <a:lnTo>
                    <a:pt x="379821" y="265726"/>
                  </a:lnTo>
                  <a:cubicBezTo>
                    <a:pt x="379821" y="260522"/>
                    <a:pt x="375503" y="256297"/>
                    <a:pt x="370198" y="256297"/>
                  </a:cubicBezTo>
                  <a:lnTo>
                    <a:pt x="338429" y="256297"/>
                  </a:lnTo>
                  <a:cubicBezTo>
                    <a:pt x="333107" y="256297"/>
                    <a:pt x="328781" y="260531"/>
                    <a:pt x="328781" y="265726"/>
                  </a:cubicBezTo>
                  <a:lnTo>
                    <a:pt x="328781" y="418306"/>
                  </a:lnTo>
                  <a:lnTo>
                    <a:pt x="315970" y="418306"/>
                  </a:lnTo>
                  <a:lnTo>
                    <a:pt x="315970" y="295134"/>
                  </a:lnTo>
                  <a:cubicBezTo>
                    <a:pt x="315970" y="289930"/>
                    <a:pt x="311652" y="285705"/>
                    <a:pt x="306347" y="285705"/>
                  </a:cubicBezTo>
                  <a:lnTo>
                    <a:pt x="274578" y="285705"/>
                  </a:lnTo>
                  <a:cubicBezTo>
                    <a:pt x="269256" y="285705"/>
                    <a:pt x="264930" y="289939"/>
                    <a:pt x="264930" y="295134"/>
                  </a:cubicBezTo>
                  <a:lnTo>
                    <a:pt x="264930" y="418315"/>
                  </a:lnTo>
                  <a:lnTo>
                    <a:pt x="252119" y="418315"/>
                  </a:lnTo>
                  <a:lnTo>
                    <a:pt x="252119" y="265726"/>
                  </a:lnTo>
                  <a:cubicBezTo>
                    <a:pt x="252119" y="260522"/>
                    <a:pt x="247801" y="256297"/>
                    <a:pt x="242496" y="256297"/>
                  </a:cubicBezTo>
                  <a:lnTo>
                    <a:pt x="210727" y="256297"/>
                  </a:lnTo>
                  <a:cubicBezTo>
                    <a:pt x="205405" y="256297"/>
                    <a:pt x="201079" y="260531"/>
                    <a:pt x="201079" y="265726"/>
                  </a:cubicBezTo>
                  <a:lnTo>
                    <a:pt x="201079" y="418306"/>
                  </a:lnTo>
                  <a:lnTo>
                    <a:pt x="188268" y="418306"/>
                  </a:lnTo>
                  <a:lnTo>
                    <a:pt x="188268" y="320021"/>
                  </a:lnTo>
                  <a:cubicBezTo>
                    <a:pt x="188268" y="314818"/>
                    <a:pt x="183942" y="310592"/>
                    <a:pt x="178620" y="310592"/>
                  </a:cubicBezTo>
                  <a:lnTo>
                    <a:pt x="146876" y="310592"/>
                  </a:lnTo>
                  <a:cubicBezTo>
                    <a:pt x="141555" y="310592"/>
                    <a:pt x="137228" y="314826"/>
                    <a:pt x="137228" y="320021"/>
                  </a:cubicBezTo>
                  <a:lnTo>
                    <a:pt x="137228" y="418315"/>
                  </a:lnTo>
                  <a:lnTo>
                    <a:pt x="114171" y="418315"/>
                  </a:lnTo>
                  <a:cubicBezTo>
                    <a:pt x="110443" y="418315"/>
                    <a:pt x="107416" y="421334"/>
                    <a:pt x="107416" y="425070"/>
                  </a:cubicBezTo>
                  <a:cubicBezTo>
                    <a:pt x="107416" y="428806"/>
                    <a:pt x="110435" y="431825"/>
                    <a:pt x="114171" y="431825"/>
                  </a:cubicBezTo>
                  <a:lnTo>
                    <a:pt x="402878" y="431825"/>
                  </a:lnTo>
                  <a:cubicBezTo>
                    <a:pt x="406606" y="431825"/>
                    <a:pt x="409633" y="428806"/>
                    <a:pt x="409633" y="425070"/>
                  </a:cubicBezTo>
                  <a:cubicBezTo>
                    <a:pt x="409633" y="421334"/>
                    <a:pt x="406606" y="418306"/>
                    <a:pt x="402878" y="418306"/>
                  </a:cubicBezTo>
                  <a:close/>
                  <a:moveTo>
                    <a:pt x="150722" y="418306"/>
                  </a:moveTo>
                  <a:lnTo>
                    <a:pt x="150722" y="324095"/>
                  </a:lnTo>
                  <a:lnTo>
                    <a:pt x="174749" y="324095"/>
                  </a:lnTo>
                  <a:lnTo>
                    <a:pt x="174749" y="418306"/>
                  </a:lnTo>
                  <a:close/>
                  <a:moveTo>
                    <a:pt x="214581" y="418306"/>
                  </a:moveTo>
                  <a:lnTo>
                    <a:pt x="214581" y="269799"/>
                  </a:lnTo>
                  <a:lnTo>
                    <a:pt x="238609" y="269799"/>
                  </a:lnTo>
                  <a:lnTo>
                    <a:pt x="238609" y="418306"/>
                  </a:lnTo>
                  <a:close/>
                  <a:moveTo>
                    <a:pt x="278432" y="418306"/>
                  </a:moveTo>
                  <a:lnTo>
                    <a:pt x="278432" y="299207"/>
                  </a:lnTo>
                  <a:lnTo>
                    <a:pt x="302459" y="299207"/>
                  </a:lnTo>
                  <a:lnTo>
                    <a:pt x="302459" y="418306"/>
                  </a:lnTo>
                  <a:close/>
                  <a:moveTo>
                    <a:pt x="342283" y="418306"/>
                  </a:moveTo>
                  <a:lnTo>
                    <a:pt x="342283" y="269799"/>
                  </a:lnTo>
                  <a:lnTo>
                    <a:pt x="366310" y="269799"/>
                  </a:lnTo>
                  <a:lnTo>
                    <a:pt x="366310" y="418306"/>
                  </a:lnTo>
                  <a:close/>
                  <a:moveTo>
                    <a:pt x="108225" y="183844"/>
                  </a:moveTo>
                  <a:lnTo>
                    <a:pt x="122529" y="169541"/>
                  </a:lnTo>
                  <a:cubicBezTo>
                    <a:pt x="138544" y="180799"/>
                    <a:pt x="157334" y="186433"/>
                    <a:pt x="176124" y="186433"/>
                  </a:cubicBezTo>
                  <a:cubicBezTo>
                    <a:pt x="200000" y="186433"/>
                    <a:pt x="223875" y="177342"/>
                    <a:pt x="242049" y="159167"/>
                  </a:cubicBezTo>
                  <a:cubicBezTo>
                    <a:pt x="259659" y="141558"/>
                    <a:pt x="269366" y="118138"/>
                    <a:pt x="269366" y="93242"/>
                  </a:cubicBezTo>
                  <a:cubicBezTo>
                    <a:pt x="269366" y="68337"/>
                    <a:pt x="259667" y="44926"/>
                    <a:pt x="242049" y="27316"/>
                  </a:cubicBezTo>
                  <a:cubicBezTo>
                    <a:pt x="224432" y="9707"/>
                    <a:pt x="201028" y="0"/>
                    <a:pt x="176124" y="0"/>
                  </a:cubicBezTo>
                  <a:cubicBezTo>
                    <a:pt x="151220" y="0"/>
                    <a:pt x="127808" y="9699"/>
                    <a:pt x="110199" y="27316"/>
                  </a:cubicBezTo>
                  <a:cubicBezTo>
                    <a:pt x="77712" y="59803"/>
                    <a:pt x="74263" y="110480"/>
                    <a:pt x="99834" y="146837"/>
                  </a:cubicBezTo>
                  <a:lnTo>
                    <a:pt x="85539" y="161132"/>
                  </a:lnTo>
                  <a:cubicBezTo>
                    <a:pt x="83650" y="159741"/>
                    <a:pt x="81381" y="158982"/>
                    <a:pt x="78994" y="158982"/>
                  </a:cubicBezTo>
                  <a:cubicBezTo>
                    <a:pt x="76034" y="158982"/>
                    <a:pt x="73259" y="160129"/>
                    <a:pt x="71168" y="162212"/>
                  </a:cubicBezTo>
                  <a:lnTo>
                    <a:pt x="7427" y="225928"/>
                  </a:lnTo>
                  <a:cubicBezTo>
                    <a:pt x="-2483" y="235871"/>
                    <a:pt x="-2474" y="252021"/>
                    <a:pt x="7444" y="261939"/>
                  </a:cubicBezTo>
                  <a:cubicBezTo>
                    <a:pt x="12403" y="266881"/>
                    <a:pt x="18922" y="269361"/>
                    <a:pt x="25441" y="269361"/>
                  </a:cubicBezTo>
                  <a:cubicBezTo>
                    <a:pt x="31960" y="269361"/>
                    <a:pt x="38488" y="266881"/>
                    <a:pt x="43455" y="261931"/>
                  </a:cubicBezTo>
                  <a:lnTo>
                    <a:pt x="107188" y="198198"/>
                  </a:lnTo>
                  <a:cubicBezTo>
                    <a:pt x="111034" y="194302"/>
                    <a:pt x="111379" y="188187"/>
                    <a:pt x="108225" y="183844"/>
                  </a:cubicBezTo>
                  <a:close/>
                  <a:moveTo>
                    <a:pt x="119745" y="36863"/>
                  </a:moveTo>
                  <a:cubicBezTo>
                    <a:pt x="134808" y="21801"/>
                    <a:pt x="154829" y="13511"/>
                    <a:pt x="176124" y="13511"/>
                  </a:cubicBezTo>
                  <a:cubicBezTo>
                    <a:pt x="197419" y="13511"/>
                    <a:pt x="217440" y="21809"/>
                    <a:pt x="232503" y="36863"/>
                  </a:cubicBezTo>
                  <a:cubicBezTo>
                    <a:pt x="247565" y="51926"/>
                    <a:pt x="255855" y="71947"/>
                    <a:pt x="255855" y="93242"/>
                  </a:cubicBezTo>
                  <a:cubicBezTo>
                    <a:pt x="255855" y="114537"/>
                    <a:pt x="247557" y="134558"/>
                    <a:pt x="232503" y="149620"/>
                  </a:cubicBezTo>
                  <a:cubicBezTo>
                    <a:pt x="216959" y="165164"/>
                    <a:pt x="196542" y="172939"/>
                    <a:pt x="176124" y="172939"/>
                  </a:cubicBezTo>
                  <a:cubicBezTo>
                    <a:pt x="158413" y="172939"/>
                    <a:pt x="140703" y="167078"/>
                    <a:pt x="126172" y="155381"/>
                  </a:cubicBezTo>
                  <a:cubicBezTo>
                    <a:pt x="123954" y="153593"/>
                    <a:pt x="121812" y="151687"/>
                    <a:pt x="119754" y="149629"/>
                  </a:cubicBezTo>
                  <a:cubicBezTo>
                    <a:pt x="117705" y="147579"/>
                    <a:pt x="115790" y="145437"/>
                    <a:pt x="114011" y="143219"/>
                  </a:cubicBezTo>
                  <a:cubicBezTo>
                    <a:pt x="114002" y="143211"/>
                    <a:pt x="114002" y="143211"/>
                    <a:pt x="113994" y="143202"/>
                  </a:cubicBezTo>
                  <a:cubicBezTo>
                    <a:pt x="88811" y="111914"/>
                    <a:pt x="90725" y="65892"/>
                    <a:pt x="119745" y="36863"/>
                  </a:cubicBezTo>
                  <a:close/>
                  <a:moveTo>
                    <a:pt x="110199" y="159167"/>
                  </a:moveTo>
                  <a:cubicBezTo>
                    <a:pt x="110797" y="159766"/>
                    <a:pt x="111413" y="160356"/>
                    <a:pt x="112020" y="160938"/>
                  </a:cubicBezTo>
                  <a:lnTo>
                    <a:pt x="98780" y="174179"/>
                  </a:lnTo>
                  <a:lnTo>
                    <a:pt x="95178" y="170578"/>
                  </a:lnTo>
                  <a:lnTo>
                    <a:pt x="108419" y="157337"/>
                  </a:lnTo>
                  <a:cubicBezTo>
                    <a:pt x="109009" y="157961"/>
                    <a:pt x="109600" y="158568"/>
                    <a:pt x="110199" y="159167"/>
                  </a:cubicBezTo>
                  <a:close/>
                  <a:moveTo>
                    <a:pt x="33900" y="252384"/>
                  </a:moveTo>
                  <a:cubicBezTo>
                    <a:pt x="29236" y="257039"/>
                    <a:pt x="21637" y="257039"/>
                    <a:pt x="16982" y="252392"/>
                  </a:cubicBezTo>
                  <a:cubicBezTo>
                    <a:pt x="12327" y="247737"/>
                    <a:pt x="12327" y="240147"/>
                    <a:pt x="16982" y="235483"/>
                  </a:cubicBezTo>
                  <a:lnTo>
                    <a:pt x="78986" y="173496"/>
                  </a:lnTo>
                  <a:lnTo>
                    <a:pt x="80614" y="175124"/>
                  </a:lnTo>
                  <a:cubicBezTo>
                    <a:pt x="80689" y="175208"/>
                    <a:pt x="80757" y="175292"/>
                    <a:pt x="80841" y="175377"/>
                  </a:cubicBezTo>
                  <a:cubicBezTo>
                    <a:pt x="80926" y="175461"/>
                    <a:pt x="81010" y="175528"/>
                    <a:pt x="81094" y="175604"/>
                  </a:cubicBezTo>
                  <a:lnTo>
                    <a:pt x="93762" y="188272"/>
                  </a:lnTo>
                  <a:cubicBezTo>
                    <a:pt x="93837" y="188356"/>
                    <a:pt x="93905" y="188440"/>
                    <a:pt x="93989" y="188525"/>
                  </a:cubicBezTo>
                  <a:cubicBezTo>
                    <a:pt x="94074" y="188609"/>
                    <a:pt x="94158" y="188676"/>
                    <a:pt x="94242" y="188752"/>
                  </a:cubicBezTo>
                  <a:lnTo>
                    <a:pt x="95887" y="190397"/>
                  </a:lnTo>
                  <a:close/>
                  <a:moveTo>
                    <a:pt x="176132" y="163460"/>
                  </a:moveTo>
                  <a:cubicBezTo>
                    <a:pt x="194889" y="163460"/>
                    <a:pt x="212523" y="156156"/>
                    <a:pt x="225773" y="142890"/>
                  </a:cubicBezTo>
                  <a:cubicBezTo>
                    <a:pt x="239039" y="129633"/>
                    <a:pt x="246342" y="112007"/>
                    <a:pt x="246342" y="93250"/>
                  </a:cubicBezTo>
                  <a:cubicBezTo>
                    <a:pt x="246342" y="74494"/>
                    <a:pt x="239039" y="56859"/>
                    <a:pt x="225773" y="43593"/>
                  </a:cubicBezTo>
                  <a:cubicBezTo>
                    <a:pt x="212515" y="30327"/>
                    <a:pt x="194889" y="23024"/>
                    <a:pt x="176132" y="23024"/>
                  </a:cubicBezTo>
                  <a:cubicBezTo>
                    <a:pt x="157376" y="23024"/>
                    <a:pt x="139741" y="30327"/>
                    <a:pt x="126475" y="43593"/>
                  </a:cubicBezTo>
                  <a:cubicBezTo>
                    <a:pt x="113209" y="56859"/>
                    <a:pt x="105906" y="74494"/>
                    <a:pt x="105906" y="93250"/>
                  </a:cubicBezTo>
                  <a:cubicBezTo>
                    <a:pt x="105906" y="112007"/>
                    <a:pt x="113209" y="129633"/>
                    <a:pt x="126475" y="142890"/>
                  </a:cubicBezTo>
                  <a:cubicBezTo>
                    <a:pt x="139741" y="156156"/>
                    <a:pt x="157376" y="163460"/>
                    <a:pt x="176132" y="163460"/>
                  </a:cubicBezTo>
                  <a:close/>
                  <a:moveTo>
                    <a:pt x="136031" y="53149"/>
                  </a:moveTo>
                  <a:cubicBezTo>
                    <a:pt x="146741" y="42438"/>
                    <a:pt x="160986" y="36534"/>
                    <a:pt x="176132" y="36534"/>
                  </a:cubicBezTo>
                  <a:cubicBezTo>
                    <a:pt x="191279" y="36534"/>
                    <a:pt x="205515" y="42438"/>
                    <a:pt x="216217" y="53149"/>
                  </a:cubicBezTo>
                  <a:cubicBezTo>
                    <a:pt x="226928" y="63859"/>
                    <a:pt x="232831" y="78104"/>
                    <a:pt x="232831" y="93250"/>
                  </a:cubicBezTo>
                  <a:cubicBezTo>
                    <a:pt x="232831" y="108397"/>
                    <a:pt x="226928" y="122633"/>
                    <a:pt x="216217" y="133344"/>
                  </a:cubicBezTo>
                  <a:cubicBezTo>
                    <a:pt x="205515" y="144054"/>
                    <a:pt x="191279" y="149958"/>
                    <a:pt x="176132" y="149958"/>
                  </a:cubicBezTo>
                  <a:cubicBezTo>
                    <a:pt x="160986" y="149958"/>
                    <a:pt x="146741" y="144054"/>
                    <a:pt x="136022" y="133344"/>
                  </a:cubicBezTo>
                  <a:cubicBezTo>
                    <a:pt x="125312" y="122641"/>
                    <a:pt x="119408" y="108405"/>
                    <a:pt x="119408" y="93259"/>
                  </a:cubicBezTo>
                  <a:cubicBezTo>
                    <a:pt x="119417" y="78104"/>
                    <a:pt x="125312" y="63859"/>
                    <a:pt x="136031" y="53149"/>
                  </a:cubicBezTo>
                  <a:close/>
                  <a:moveTo>
                    <a:pt x="290450" y="217283"/>
                  </a:moveTo>
                  <a:cubicBezTo>
                    <a:pt x="282623" y="217283"/>
                    <a:pt x="275615" y="220825"/>
                    <a:pt x="270934" y="226383"/>
                  </a:cubicBezTo>
                  <a:lnTo>
                    <a:pt x="251773" y="217553"/>
                  </a:lnTo>
                  <a:cubicBezTo>
                    <a:pt x="251993" y="216204"/>
                    <a:pt x="252119" y="214812"/>
                    <a:pt x="252119" y="213404"/>
                  </a:cubicBezTo>
                  <a:cubicBezTo>
                    <a:pt x="252119" y="199328"/>
                    <a:pt x="240675" y="187884"/>
                    <a:pt x="226599" y="187884"/>
                  </a:cubicBezTo>
                  <a:cubicBezTo>
                    <a:pt x="212523" y="187884"/>
                    <a:pt x="201079" y="199328"/>
                    <a:pt x="201079" y="213404"/>
                  </a:cubicBezTo>
                  <a:cubicBezTo>
                    <a:pt x="201079" y="217258"/>
                    <a:pt x="201939" y="220910"/>
                    <a:pt x="203474" y="224190"/>
                  </a:cubicBezTo>
                  <a:lnTo>
                    <a:pt x="177102" y="246615"/>
                  </a:lnTo>
                  <a:cubicBezTo>
                    <a:pt x="173012" y="243815"/>
                    <a:pt x="168062" y="242179"/>
                    <a:pt x="162748" y="242179"/>
                  </a:cubicBezTo>
                  <a:cubicBezTo>
                    <a:pt x="148673" y="242179"/>
                    <a:pt x="137228" y="253623"/>
                    <a:pt x="137228" y="267699"/>
                  </a:cubicBezTo>
                  <a:cubicBezTo>
                    <a:pt x="137228" y="281775"/>
                    <a:pt x="148673" y="293219"/>
                    <a:pt x="162748" y="293219"/>
                  </a:cubicBezTo>
                  <a:cubicBezTo>
                    <a:pt x="176824" y="293219"/>
                    <a:pt x="188268" y="281775"/>
                    <a:pt x="188268" y="267699"/>
                  </a:cubicBezTo>
                  <a:cubicBezTo>
                    <a:pt x="188268" y="263837"/>
                    <a:pt x="187400" y="260185"/>
                    <a:pt x="185865" y="256896"/>
                  </a:cubicBezTo>
                  <a:lnTo>
                    <a:pt x="212228" y="234479"/>
                  </a:lnTo>
                  <a:cubicBezTo>
                    <a:pt x="216327" y="237279"/>
                    <a:pt x="221277" y="238924"/>
                    <a:pt x="226599" y="238924"/>
                  </a:cubicBezTo>
                  <a:cubicBezTo>
                    <a:pt x="234425" y="238924"/>
                    <a:pt x="241434" y="235382"/>
                    <a:pt x="246114" y="229824"/>
                  </a:cubicBezTo>
                  <a:lnTo>
                    <a:pt x="265276" y="238654"/>
                  </a:lnTo>
                  <a:cubicBezTo>
                    <a:pt x="265056" y="240003"/>
                    <a:pt x="264930" y="241395"/>
                    <a:pt x="264930" y="242812"/>
                  </a:cubicBezTo>
                  <a:cubicBezTo>
                    <a:pt x="264930" y="256887"/>
                    <a:pt x="276374" y="268332"/>
                    <a:pt x="290450" y="268332"/>
                  </a:cubicBezTo>
                  <a:cubicBezTo>
                    <a:pt x="304525" y="268332"/>
                    <a:pt x="315970" y="256887"/>
                    <a:pt x="315970" y="242812"/>
                  </a:cubicBezTo>
                  <a:cubicBezTo>
                    <a:pt x="315970" y="241395"/>
                    <a:pt x="315852" y="240012"/>
                    <a:pt x="315624" y="238654"/>
                  </a:cubicBezTo>
                  <a:lnTo>
                    <a:pt x="334785" y="229824"/>
                  </a:lnTo>
                  <a:cubicBezTo>
                    <a:pt x="339474" y="235382"/>
                    <a:pt x="346483" y="238924"/>
                    <a:pt x="354301" y="238924"/>
                  </a:cubicBezTo>
                  <a:cubicBezTo>
                    <a:pt x="368376" y="238924"/>
                    <a:pt x="379821" y="227479"/>
                    <a:pt x="379821" y="213404"/>
                  </a:cubicBezTo>
                  <a:cubicBezTo>
                    <a:pt x="379821" y="199328"/>
                    <a:pt x="368376" y="187884"/>
                    <a:pt x="354301" y="187884"/>
                  </a:cubicBezTo>
                  <a:cubicBezTo>
                    <a:pt x="340225" y="187884"/>
                    <a:pt x="328781" y="199328"/>
                    <a:pt x="328781" y="213404"/>
                  </a:cubicBezTo>
                  <a:cubicBezTo>
                    <a:pt x="328781" y="214821"/>
                    <a:pt x="328899" y="216204"/>
                    <a:pt x="329126" y="217553"/>
                  </a:cubicBezTo>
                  <a:lnTo>
                    <a:pt x="309965" y="226383"/>
                  </a:lnTo>
                  <a:cubicBezTo>
                    <a:pt x="305276" y="220825"/>
                    <a:pt x="298268" y="217283"/>
                    <a:pt x="290450" y="217283"/>
                  </a:cubicBezTo>
                  <a:close/>
                  <a:moveTo>
                    <a:pt x="162740" y="279700"/>
                  </a:moveTo>
                  <a:cubicBezTo>
                    <a:pt x="156120" y="279700"/>
                    <a:pt x="150730" y="274311"/>
                    <a:pt x="150730" y="267691"/>
                  </a:cubicBezTo>
                  <a:cubicBezTo>
                    <a:pt x="150730" y="261070"/>
                    <a:pt x="156120" y="255681"/>
                    <a:pt x="162740" y="255681"/>
                  </a:cubicBezTo>
                  <a:cubicBezTo>
                    <a:pt x="169360" y="255681"/>
                    <a:pt x="174749" y="261070"/>
                    <a:pt x="174749" y="267691"/>
                  </a:cubicBezTo>
                  <a:cubicBezTo>
                    <a:pt x="174749" y="274311"/>
                    <a:pt x="169360" y="279700"/>
                    <a:pt x="162740" y="279700"/>
                  </a:cubicBezTo>
                  <a:close/>
                  <a:moveTo>
                    <a:pt x="226591" y="225405"/>
                  </a:moveTo>
                  <a:cubicBezTo>
                    <a:pt x="219970" y="225405"/>
                    <a:pt x="214581" y="220016"/>
                    <a:pt x="214581" y="213395"/>
                  </a:cubicBezTo>
                  <a:cubicBezTo>
                    <a:pt x="214581" y="206775"/>
                    <a:pt x="219970" y="201386"/>
                    <a:pt x="226591" y="201386"/>
                  </a:cubicBezTo>
                  <a:cubicBezTo>
                    <a:pt x="233211" y="201386"/>
                    <a:pt x="238600" y="206775"/>
                    <a:pt x="238600" y="213395"/>
                  </a:cubicBezTo>
                  <a:cubicBezTo>
                    <a:pt x="238600" y="220016"/>
                    <a:pt x="233219" y="225405"/>
                    <a:pt x="226591" y="225405"/>
                  </a:cubicBezTo>
                  <a:close/>
                  <a:moveTo>
                    <a:pt x="354301" y="201386"/>
                  </a:moveTo>
                  <a:cubicBezTo>
                    <a:pt x="360921" y="201386"/>
                    <a:pt x="366310" y="206775"/>
                    <a:pt x="366310" y="213395"/>
                  </a:cubicBezTo>
                  <a:cubicBezTo>
                    <a:pt x="366310" y="220016"/>
                    <a:pt x="360921" y="225405"/>
                    <a:pt x="354301" y="225405"/>
                  </a:cubicBezTo>
                  <a:cubicBezTo>
                    <a:pt x="347680" y="225405"/>
                    <a:pt x="342291" y="220016"/>
                    <a:pt x="342291" y="213395"/>
                  </a:cubicBezTo>
                  <a:cubicBezTo>
                    <a:pt x="342291" y="206775"/>
                    <a:pt x="347672" y="201386"/>
                    <a:pt x="354301" y="201386"/>
                  </a:cubicBezTo>
                  <a:close/>
                  <a:moveTo>
                    <a:pt x="290450" y="254813"/>
                  </a:moveTo>
                  <a:cubicBezTo>
                    <a:pt x="283829" y="254813"/>
                    <a:pt x="278440" y="249424"/>
                    <a:pt x="278440" y="242803"/>
                  </a:cubicBezTo>
                  <a:cubicBezTo>
                    <a:pt x="278440" y="236183"/>
                    <a:pt x="283829" y="230794"/>
                    <a:pt x="290450" y="230794"/>
                  </a:cubicBezTo>
                  <a:cubicBezTo>
                    <a:pt x="297070" y="230794"/>
                    <a:pt x="302459" y="236183"/>
                    <a:pt x="302459" y="242803"/>
                  </a:cubicBezTo>
                  <a:cubicBezTo>
                    <a:pt x="302459" y="249424"/>
                    <a:pt x="297070" y="254813"/>
                    <a:pt x="290450" y="254813"/>
                  </a:cubicBezTo>
                  <a:close/>
                  <a:moveTo>
                    <a:pt x="408039" y="41401"/>
                  </a:moveTo>
                  <a:lnTo>
                    <a:pt x="300562" y="41401"/>
                  </a:lnTo>
                  <a:cubicBezTo>
                    <a:pt x="289505" y="41401"/>
                    <a:pt x="280515" y="49277"/>
                    <a:pt x="280515" y="58959"/>
                  </a:cubicBezTo>
                  <a:lnTo>
                    <a:pt x="280515" y="125011"/>
                  </a:lnTo>
                  <a:cubicBezTo>
                    <a:pt x="280515" y="134693"/>
                    <a:pt x="289505" y="142570"/>
                    <a:pt x="300562" y="142570"/>
                  </a:cubicBezTo>
                  <a:lnTo>
                    <a:pt x="327768" y="142570"/>
                  </a:lnTo>
                  <a:lnTo>
                    <a:pt x="343657" y="164919"/>
                  </a:lnTo>
                  <a:cubicBezTo>
                    <a:pt x="346010" y="168259"/>
                    <a:pt x="349890" y="170181"/>
                    <a:pt x="354301" y="170181"/>
                  </a:cubicBezTo>
                  <a:cubicBezTo>
                    <a:pt x="358678" y="170181"/>
                    <a:pt x="362549" y="168284"/>
                    <a:pt x="364944" y="164944"/>
                  </a:cubicBezTo>
                  <a:lnTo>
                    <a:pt x="380833" y="142570"/>
                  </a:lnTo>
                  <a:lnTo>
                    <a:pt x="408039" y="142570"/>
                  </a:lnTo>
                  <a:cubicBezTo>
                    <a:pt x="419104" y="142570"/>
                    <a:pt x="428111" y="134693"/>
                    <a:pt x="428111" y="125011"/>
                  </a:cubicBezTo>
                  <a:lnTo>
                    <a:pt x="428111" y="58959"/>
                  </a:lnTo>
                  <a:cubicBezTo>
                    <a:pt x="428111" y="49277"/>
                    <a:pt x="419104" y="41401"/>
                    <a:pt x="408039" y="41401"/>
                  </a:cubicBezTo>
                  <a:close/>
                  <a:moveTo>
                    <a:pt x="414601" y="125011"/>
                  </a:moveTo>
                  <a:cubicBezTo>
                    <a:pt x="414601" y="126883"/>
                    <a:pt x="411733" y="129059"/>
                    <a:pt x="408039" y="129059"/>
                  </a:cubicBezTo>
                  <a:lnTo>
                    <a:pt x="380790" y="129059"/>
                  </a:lnTo>
                  <a:cubicBezTo>
                    <a:pt x="376456" y="129059"/>
                    <a:pt x="372593" y="130940"/>
                    <a:pt x="370198" y="134221"/>
                  </a:cubicBezTo>
                  <a:cubicBezTo>
                    <a:pt x="370181" y="134246"/>
                    <a:pt x="370164" y="134271"/>
                    <a:pt x="370147" y="134297"/>
                  </a:cubicBezTo>
                  <a:lnTo>
                    <a:pt x="354317" y="156595"/>
                  </a:lnTo>
                  <a:lnTo>
                    <a:pt x="338454" y="134280"/>
                  </a:lnTo>
                  <a:cubicBezTo>
                    <a:pt x="336084" y="130965"/>
                    <a:pt x="332213" y="129059"/>
                    <a:pt x="327844" y="129059"/>
                  </a:cubicBezTo>
                  <a:lnTo>
                    <a:pt x="300570" y="129059"/>
                  </a:lnTo>
                  <a:cubicBezTo>
                    <a:pt x="296885" y="129059"/>
                    <a:pt x="294034" y="126883"/>
                    <a:pt x="294034" y="125011"/>
                  </a:cubicBezTo>
                  <a:lnTo>
                    <a:pt x="294034" y="58959"/>
                  </a:lnTo>
                  <a:cubicBezTo>
                    <a:pt x="294034" y="57045"/>
                    <a:pt x="296834" y="54911"/>
                    <a:pt x="300570" y="54911"/>
                  </a:cubicBezTo>
                  <a:lnTo>
                    <a:pt x="408056" y="54911"/>
                  </a:lnTo>
                  <a:cubicBezTo>
                    <a:pt x="411750" y="54911"/>
                    <a:pt x="414618" y="57087"/>
                    <a:pt x="414618" y="58959"/>
                  </a:cubicBezTo>
                  <a:lnTo>
                    <a:pt x="414618" y="125011"/>
                  </a:lnTo>
                  <a:close/>
                  <a:moveTo>
                    <a:pt x="399446" y="76391"/>
                  </a:moveTo>
                  <a:cubicBezTo>
                    <a:pt x="399446" y="80119"/>
                    <a:pt x="396426" y="83147"/>
                    <a:pt x="392690" y="83147"/>
                  </a:cubicBezTo>
                  <a:lnTo>
                    <a:pt x="344922" y="83147"/>
                  </a:lnTo>
                  <a:cubicBezTo>
                    <a:pt x="341195" y="83147"/>
                    <a:pt x="338167" y="80128"/>
                    <a:pt x="338167" y="76391"/>
                  </a:cubicBezTo>
                  <a:cubicBezTo>
                    <a:pt x="338167" y="72655"/>
                    <a:pt x="341186" y="69636"/>
                    <a:pt x="344922" y="69636"/>
                  </a:cubicBezTo>
                  <a:lnTo>
                    <a:pt x="392690" y="69636"/>
                  </a:lnTo>
                  <a:cubicBezTo>
                    <a:pt x="396426" y="69636"/>
                    <a:pt x="399446" y="72655"/>
                    <a:pt x="399446" y="76391"/>
                  </a:cubicBezTo>
                  <a:close/>
                  <a:moveTo>
                    <a:pt x="309156" y="76391"/>
                  </a:moveTo>
                  <a:cubicBezTo>
                    <a:pt x="309156" y="72664"/>
                    <a:pt x="312175" y="69636"/>
                    <a:pt x="315911" y="69636"/>
                  </a:cubicBezTo>
                  <a:lnTo>
                    <a:pt x="325593" y="69636"/>
                  </a:lnTo>
                  <a:cubicBezTo>
                    <a:pt x="329320" y="69636"/>
                    <a:pt x="332348" y="72655"/>
                    <a:pt x="332348" y="76391"/>
                  </a:cubicBezTo>
                  <a:cubicBezTo>
                    <a:pt x="332348" y="80128"/>
                    <a:pt x="329329" y="83147"/>
                    <a:pt x="325593" y="83147"/>
                  </a:cubicBezTo>
                  <a:lnTo>
                    <a:pt x="315911" y="83147"/>
                  </a:lnTo>
                  <a:cubicBezTo>
                    <a:pt x="312175" y="83138"/>
                    <a:pt x="309156" y="80119"/>
                    <a:pt x="309156" y="76391"/>
                  </a:cubicBezTo>
                  <a:close/>
                  <a:moveTo>
                    <a:pt x="399446" y="107587"/>
                  </a:moveTo>
                  <a:cubicBezTo>
                    <a:pt x="399446" y="111315"/>
                    <a:pt x="396426" y="114343"/>
                    <a:pt x="392690" y="114343"/>
                  </a:cubicBezTo>
                  <a:lnTo>
                    <a:pt x="368806" y="114343"/>
                  </a:lnTo>
                  <a:cubicBezTo>
                    <a:pt x="365079" y="114343"/>
                    <a:pt x="362051" y="111323"/>
                    <a:pt x="362051" y="107587"/>
                  </a:cubicBezTo>
                  <a:cubicBezTo>
                    <a:pt x="362051" y="103851"/>
                    <a:pt x="365070" y="100832"/>
                    <a:pt x="368806" y="100832"/>
                  </a:cubicBezTo>
                  <a:lnTo>
                    <a:pt x="392690" y="100832"/>
                  </a:lnTo>
                  <a:cubicBezTo>
                    <a:pt x="396426" y="100832"/>
                    <a:pt x="399446" y="103860"/>
                    <a:pt x="399446" y="107587"/>
                  </a:cubicBezTo>
                  <a:close/>
                  <a:moveTo>
                    <a:pt x="355313" y="107587"/>
                  </a:moveTo>
                  <a:cubicBezTo>
                    <a:pt x="355313" y="111315"/>
                    <a:pt x="352293" y="114343"/>
                    <a:pt x="348557" y="114343"/>
                  </a:cubicBezTo>
                  <a:lnTo>
                    <a:pt x="315902" y="114343"/>
                  </a:lnTo>
                  <a:cubicBezTo>
                    <a:pt x="312175" y="114343"/>
                    <a:pt x="309147" y="111323"/>
                    <a:pt x="309147" y="107587"/>
                  </a:cubicBezTo>
                  <a:cubicBezTo>
                    <a:pt x="309147" y="103851"/>
                    <a:pt x="312166" y="100832"/>
                    <a:pt x="315902" y="100832"/>
                  </a:cubicBezTo>
                  <a:lnTo>
                    <a:pt x="348557" y="100832"/>
                  </a:lnTo>
                  <a:cubicBezTo>
                    <a:pt x="352293" y="100832"/>
                    <a:pt x="355313" y="103860"/>
                    <a:pt x="355313" y="107587"/>
                  </a:cubicBezTo>
                  <a:close/>
                </a:path>
              </a:pathLst>
            </a:custGeom>
            <a:solidFill>
              <a:schemeClr val="tx2"/>
            </a:solidFill>
            <a:ln w="8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4285"/>
                </a:solidFill>
                <a:effectLst/>
                <a:uLnTx/>
                <a:uFillTx/>
                <a:latin typeface="Calibri" panose="020F0502020204030204"/>
                <a:ea typeface="+mn-ea"/>
                <a:cs typeface="+mn-cs"/>
              </a:endParaRPr>
            </a:p>
          </p:txBody>
        </p:sp>
        <p:cxnSp>
          <p:nvCxnSpPr>
            <p:cNvPr id="24" name="Rechte verbindingslijn 23">
              <a:extLst>
                <a:ext uri="{FF2B5EF4-FFF2-40B4-BE49-F238E27FC236}">
                  <a16:creationId xmlns:a16="http://schemas.microsoft.com/office/drawing/2014/main" id="{7CFB9264-35B1-4421-F7D3-A4FA11D2CB30}"/>
                </a:ext>
              </a:extLst>
            </p:cNvPr>
            <p:cNvCxnSpPr>
              <a:cxnSpLocks/>
            </p:cNvCxnSpPr>
            <p:nvPr/>
          </p:nvCxnSpPr>
          <p:spPr>
            <a:xfrm>
              <a:off x="4513704" y="4419849"/>
              <a:ext cx="0" cy="38338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074F038E-DF8A-483F-E77A-320190C13298}"/>
              </a:ext>
            </a:extLst>
          </p:cNvPr>
          <p:cNvGrpSpPr/>
          <p:nvPr/>
        </p:nvGrpSpPr>
        <p:grpSpPr>
          <a:xfrm>
            <a:off x="6982786" y="2762160"/>
            <a:ext cx="2202410" cy="718643"/>
            <a:chOff x="3741190" y="2434888"/>
            <a:chExt cx="2202410" cy="718643"/>
          </a:xfrm>
        </p:grpSpPr>
        <p:sp>
          <p:nvSpPr>
            <p:cNvPr id="11" name="Vrije vorm: vorm 10">
              <a:extLst>
                <a:ext uri="{FF2B5EF4-FFF2-40B4-BE49-F238E27FC236}">
                  <a16:creationId xmlns:a16="http://schemas.microsoft.com/office/drawing/2014/main" id="{7408ECAF-44E1-B36B-84C2-7D1F1C167BBC}"/>
                </a:ext>
              </a:extLst>
            </p:cNvPr>
            <p:cNvSpPr/>
            <p:nvPr/>
          </p:nvSpPr>
          <p:spPr>
            <a:xfrm>
              <a:off x="3741190" y="2434888"/>
              <a:ext cx="2202410" cy="718643"/>
            </a:xfrm>
            <a:custGeom>
              <a:avLst/>
              <a:gdLst>
                <a:gd name="connsiteX0" fmla="*/ 119776 w 2966720"/>
                <a:gd name="connsiteY0" fmla="*/ 0 h 718643"/>
                <a:gd name="connsiteX1" fmla="*/ 2846944 w 2966720"/>
                <a:gd name="connsiteY1" fmla="*/ 0 h 718643"/>
                <a:gd name="connsiteX2" fmla="*/ 2966720 w 2966720"/>
                <a:gd name="connsiteY2" fmla="*/ 119776 h 718643"/>
                <a:gd name="connsiteX3" fmla="*/ 2966720 w 2966720"/>
                <a:gd name="connsiteY3" fmla="*/ 377106 h 718643"/>
                <a:gd name="connsiteX4" fmla="*/ 2966720 w 2966720"/>
                <a:gd name="connsiteY4" fmla="*/ 598867 h 718643"/>
                <a:gd name="connsiteX5" fmla="*/ 2966720 w 2966720"/>
                <a:gd name="connsiteY5" fmla="*/ 718643 h 718643"/>
                <a:gd name="connsiteX6" fmla="*/ 2846944 w 2966720"/>
                <a:gd name="connsiteY6" fmla="*/ 718643 h 718643"/>
                <a:gd name="connsiteX7" fmla="*/ 2625183 w 2966720"/>
                <a:gd name="connsiteY7" fmla="*/ 718643 h 718643"/>
                <a:gd name="connsiteX8" fmla="*/ 119776 w 2966720"/>
                <a:gd name="connsiteY8" fmla="*/ 718643 h 718643"/>
                <a:gd name="connsiteX9" fmla="*/ 0 w 2966720"/>
                <a:gd name="connsiteY9" fmla="*/ 598867 h 718643"/>
                <a:gd name="connsiteX10" fmla="*/ 0 w 2966720"/>
                <a:gd name="connsiteY10" fmla="*/ 119776 h 718643"/>
                <a:gd name="connsiteX11" fmla="*/ 119776 w 2966720"/>
                <a:gd name="connsiteY11" fmla="*/ 0 h 71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6720" h="718643">
                  <a:moveTo>
                    <a:pt x="119776" y="0"/>
                  </a:moveTo>
                  <a:lnTo>
                    <a:pt x="2846944" y="0"/>
                  </a:lnTo>
                  <a:cubicBezTo>
                    <a:pt x="2913094" y="0"/>
                    <a:pt x="2966720" y="53626"/>
                    <a:pt x="2966720" y="119776"/>
                  </a:cubicBezTo>
                  <a:lnTo>
                    <a:pt x="2966720" y="377106"/>
                  </a:lnTo>
                  <a:lnTo>
                    <a:pt x="2966720" y="598867"/>
                  </a:lnTo>
                  <a:lnTo>
                    <a:pt x="2966720" y="718643"/>
                  </a:lnTo>
                  <a:lnTo>
                    <a:pt x="2846944" y="718643"/>
                  </a:lnTo>
                  <a:lnTo>
                    <a:pt x="2625183" y="718643"/>
                  </a:lnTo>
                  <a:lnTo>
                    <a:pt x="119776" y="718643"/>
                  </a:lnTo>
                  <a:cubicBezTo>
                    <a:pt x="53626" y="718643"/>
                    <a:pt x="0" y="665017"/>
                    <a:pt x="0" y="598867"/>
                  </a:cubicBezTo>
                  <a:lnTo>
                    <a:pt x="0" y="119776"/>
                  </a:lnTo>
                  <a:cubicBezTo>
                    <a:pt x="0" y="53626"/>
                    <a:pt x="53626" y="0"/>
                    <a:pt x="119776" y="0"/>
                  </a:cubicBezTo>
                  <a:close/>
                </a:path>
              </a:pathLst>
            </a:custGeom>
            <a:solidFill>
              <a:schemeClr val="bg1"/>
            </a:solidFill>
            <a:ln>
              <a:solidFill>
                <a:srgbClr val="E6E4E0"/>
              </a:solidFill>
            </a:ln>
          </p:spPr>
          <p:style>
            <a:lnRef idx="2">
              <a:schemeClr val="accent1">
                <a:shade val="15000"/>
              </a:schemeClr>
            </a:lnRef>
            <a:fillRef idx="1">
              <a:schemeClr val="accent1"/>
            </a:fillRef>
            <a:effectRef idx="0">
              <a:schemeClr val="accent1"/>
            </a:effectRef>
            <a:fontRef idx="minor">
              <a:schemeClr val="lt1"/>
            </a:fontRef>
          </p:style>
          <p:txBody>
            <a:bodyPr wrap="square" lIns="900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FC6039"/>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IMAGING</a:t>
              </a:r>
              <a:br>
                <a:rPr kumimoji="0" lang="nl-NL" sz="900" b="0" i="0" u="none" strike="noStrike" kern="1200" cap="none" spc="0" normalizeH="0" baseline="0" noProof="0">
                  <a:ln>
                    <a:noFill/>
                  </a:ln>
                  <a:solidFill>
                    <a:srgbClr val="FC6039"/>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r>
                <a:rPr kumimoji="0" lang="nl-NL" sz="900" b="0" i="0" u="none" strike="noStrike" kern="1200" cap="none" spc="0" normalizeH="0" baseline="0" noProof="0">
                  <a:ln>
                    <a:noFill/>
                  </a:ln>
                  <a:solidFill>
                    <a:srgbClr val="1191F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AND IMAGE-GUIDED </a:t>
              </a:r>
              <a:br>
                <a:rPr kumimoji="0" lang="nl-NL" sz="900" b="0" i="0" u="none" strike="noStrike" kern="1200" cap="none" spc="0" normalizeH="0" baseline="0" noProof="0">
                  <a:ln>
                    <a:noFill/>
                  </a:ln>
                  <a:solidFill>
                    <a:srgbClr val="1191F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r>
                <a:rPr kumimoji="0" lang="nl-NL" sz="900" b="0" i="0" u="none" strike="noStrike" kern="1200" cap="none" spc="0" normalizeH="0" baseline="0" noProof="0">
                  <a:ln>
                    <a:noFill/>
                  </a:ln>
                  <a:solidFill>
                    <a:srgbClr val="1191F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INTERVENTIONS</a:t>
              </a:r>
            </a:p>
          </p:txBody>
        </p:sp>
        <p:pic>
          <p:nvPicPr>
            <p:cNvPr id="20" name="Afbeelding 19" descr="Afbeelding met Lettertype, tekst, Graphics, symbool&#10;&#10;Automatisch gegenereerde beschrijving">
              <a:extLst>
                <a:ext uri="{FF2B5EF4-FFF2-40B4-BE49-F238E27FC236}">
                  <a16:creationId xmlns:a16="http://schemas.microsoft.com/office/drawing/2014/main" id="{A40EB834-E0FA-49DA-D2E5-EAE09332D643}"/>
                </a:ext>
              </a:extLst>
            </p:cNvPr>
            <p:cNvPicPr>
              <a:picLocks noChangeAspect="1"/>
            </p:cNvPicPr>
            <p:nvPr/>
          </p:nvPicPr>
          <p:blipFill rotWithShape="1">
            <a:blip r:embed="rId8"/>
            <a:srcRect r="61832"/>
            <a:stretch/>
          </p:blipFill>
          <p:spPr>
            <a:xfrm>
              <a:off x="3906225" y="2552820"/>
              <a:ext cx="529668" cy="439618"/>
            </a:xfrm>
            <a:prstGeom prst="rect">
              <a:avLst/>
            </a:prstGeom>
          </p:spPr>
        </p:pic>
        <p:cxnSp>
          <p:nvCxnSpPr>
            <p:cNvPr id="25" name="Rechte verbindingslijn 24">
              <a:extLst>
                <a:ext uri="{FF2B5EF4-FFF2-40B4-BE49-F238E27FC236}">
                  <a16:creationId xmlns:a16="http://schemas.microsoft.com/office/drawing/2014/main" id="{7BD5FCC1-AE12-58DC-E38F-B04F0BC0DF2B}"/>
                </a:ext>
              </a:extLst>
            </p:cNvPr>
            <p:cNvCxnSpPr>
              <a:cxnSpLocks/>
            </p:cNvCxnSpPr>
            <p:nvPr/>
          </p:nvCxnSpPr>
          <p:spPr>
            <a:xfrm>
              <a:off x="4513704" y="2589116"/>
              <a:ext cx="0" cy="38338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Rechthoek: afgeronde hoeken 31">
            <a:extLst>
              <a:ext uri="{FF2B5EF4-FFF2-40B4-BE49-F238E27FC236}">
                <a16:creationId xmlns:a16="http://schemas.microsoft.com/office/drawing/2014/main" id="{E0B19CE2-3F33-9249-20B9-7C99B03376FA}"/>
              </a:ext>
            </a:extLst>
          </p:cNvPr>
          <p:cNvSpPr>
            <a:spLocks/>
          </p:cNvSpPr>
          <p:nvPr/>
        </p:nvSpPr>
        <p:spPr>
          <a:xfrm>
            <a:off x="629390" y="2517693"/>
            <a:ext cx="6020330" cy="3340182"/>
          </a:xfrm>
          <a:prstGeom prst="roundRect">
            <a:avLst>
              <a:gd name="adj" fmla="val 3583"/>
            </a:avLst>
          </a:prstGeom>
          <a:solidFill>
            <a:srgbClr val="FFCD00"/>
          </a:solidFill>
          <a:ln w="9525">
            <a:noFill/>
            <a:prstDash val="dash"/>
          </a:ln>
        </p:spPr>
        <p:style>
          <a:lnRef idx="2">
            <a:schemeClr val="accent1">
              <a:shade val="15000"/>
            </a:schemeClr>
          </a:lnRef>
          <a:fillRef idx="1">
            <a:schemeClr val="accent1"/>
          </a:fillRef>
          <a:effectRef idx="0">
            <a:schemeClr val="accent1"/>
          </a:effectRef>
          <a:fontRef idx="minor">
            <a:schemeClr val="lt1"/>
          </a:fontRef>
        </p:style>
        <p:txBody>
          <a:bodyPr t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004285"/>
                </a:solidFill>
                <a:effectLst/>
                <a:uLnTx/>
                <a:uFillTx/>
                <a:latin typeface="Calibri" panose="020F0502020204030204"/>
                <a:ea typeface="+mn-ea"/>
                <a:cs typeface="+mn-cs"/>
              </a:rPr>
              <a:t>AI Labs</a:t>
            </a:r>
            <a:endParaRPr kumimoji="0" lang="nl-NL" sz="1100" b="1" i="0" u="none" strike="noStrike" kern="1200" cap="none" spc="0" normalizeH="0" baseline="0" noProof="0">
              <a:ln>
                <a:noFill/>
              </a:ln>
              <a:solidFill>
                <a:srgbClr val="004285"/>
              </a:solidFill>
              <a:effectLst/>
              <a:uLnTx/>
              <a:uFillTx/>
              <a:latin typeface="Calibri" panose="020F0502020204030204"/>
              <a:ea typeface="+mn-ea"/>
              <a:cs typeface="+mn-cs"/>
            </a:endParaRPr>
          </a:p>
        </p:txBody>
      </p:sp>
      <p:cxnSp>
        <p:nvCxnSpPr>
          <p:cNvPr id="33" name="Verbindingslijn: gebogen 32">
            <a:extLst>
              <a:ext uri="{FF2B5EF4-FFF2-40B4-BE49-F238E27FC236}">
                <a16:creationId xmlns:a16="http://schemas.microsoft.com/office/drawing/2014/main" id="{BD045A8B-2FDE-5B5F-86A8-FD4FBDAFE59E}"/>
              </a:ext>
            </a:extLst>
          </p:cNvPr>
          <p:cNvCxnSpPr>
            <a:cxnSpLocks/>
            <a:stCxn id="6" idx="3"/>
            <a:endCxn id="31" idx="0"/>
          </p:cNvCxnSpPr>
          <p:nvPr/>
        </p:nvCxnSpPr>
        <p:spPr>
          <a:xfrm>
            <a:off x="7197205" y="1907456"/>
            <a:ext cx="2024494" cy="610237"/>
          </a:xfrm>
          <a:prstGeom prst="bentConnector2">
            <a:avLst/>
          </a:prstGeom>
          <a:ln>
            <a:solidFill>
              <a:schemeClr val="tx2"/>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7" name="Verbindingslijn: gebogen 36">
            <a:extLst>
              <a:ext uri="{FF2B5EF4-FFF2-40B4-BE49-F238E27FC236}">
                <a16:creationId xmlns:a16="http://schemas.microsoft.com/office/drawing/2014/main" id="{B3CFDFD3-098F-733B-24A1-D640F34F3AA9}"/>
              </a:ext>
            </a:extLst>
          </p:cNvPr>
          <p:cNvCxnSpPr>
            <a:cxnSpLocks/>
            <a:endCxn id="32" idx="0"/>
          </p:cNvCxnSpPr>
          <p:nvPr/>
        </p:nvCxnSpPr>
        <p:spPr>
          <a:xfrm rot="10800000" flipV="1">
            <a:off x="3639555" y="1907453"/>
            <a:ext cx="1355240" cy="610239"/>
          </a:xfrm>
          <a:prstGeom prst="bentConnector2">
            <a:avLst/>
          </a:prstGeom>
          <a:ln>
            <a:solidFill>
              <a:schemeClr val="tx2"/>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sp>
        <p:nvSpPr>
          <p:cNvPr id="54" name="Rechthoek: afgeronde diagonale hoeken 53">
            <a:extLst>
              <a:ext uri="{FF2B5EF4-FFF2-40B4-BE49-F238E27FC236}">
                <a16:creationId xmlns:a16="http://schemas.microsoft.com/office/drawing/2014/main" id="{B5B64645-E48B-0C9E-8EDB-C7C5C282BFF3}"/>
              </a:ext>
            </a:extLst>
          </p:cNvPr>
          <p:cNvSpPr>
            <a:spLocks/>
          </p:cNvSpPr>
          <p:nvPr/>
        </p:nvSpPr>
        <p:spPr>
          <a:xfrm>
            <a:off x="726582" y="2762160"/>
            <a:ext cx="1377609" cy="929957"/>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bIns="10800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err="1">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PolitieLab</a:t>
            </a: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 AI</a:t>
            </a:r>
          </a:p>
        </p:txBody>
      </p:sp>
      <p:sp>
        <p:nvSpPr>
          <p:cNvPr id="55" name="Rechthoek: afgeronde diagonale hoeken 54">
            <a:extLst>
              <a:ext uri="{FF2B5EF4-FFF2-40B4-BE49-F238E27FC236}">
                <a16:creationId xmlns:a16="http://schemas.microsoft.com/office/drawing/2014/main" id="{DE2541E2-332F-189A-D82C-775876703B80}"/>
              </a:ext>
            </a:extLst>
          </p:cNvPr>
          <p:cNvSpPr>
            <a:spLocks/>
          </p:cNvSpPr>
          <p:nvPr/>
        </p:nvSpPr>
        <p:spPr>
          <a:xfrm>
            <a:off x="2194191" y="2762160"/>
            <a:ext cx="1377609" cy="929957"/>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bIns="10800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AI &amp; </a:t>
            </a:r>
            <a:r>
              <a:rPr kumimoji="0" lang="nl-NL" sz="1100" b="0" i="0" u="none" strike="noStrike" kern="1200" cap="none" spc="0" normalizeH="0" baseline="0" noProof="0" err="1">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Mobility</a:t>
            </a: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 Lab</a:t>
            </a:r>
          </a:p>
        </p:txBody>
      </p:sp>
      <p:sp>
        <p:nvSpPr>
          <p:cNvPr id="56" name="Rechthoek: afgeronde diagonale hoeken 55">
            <a:extLst>
              <a:ext uri="{FF2B5EF4-FFF2-40B4-BE49-F238E27FC236}">
                <a16:creationId xmlns:a16="http://schemas.microsoft.com/office/drawing/2014/main" id="{7661B721-55B3-D56D-1EEA-D8F46B887C6C}"/>
              </a:ext>
            </a:extLst>
          </p:cNvPr>
          <p:cNvSpPr>
            <a:spLocks/>
          </p:cNvSpPr>
          <p:nvPr/>
        </p:nvSpPr>
        <p:spPr>
          <a:xfrm>
            <a:off x="3661800" y="2762160"/>
            <a:ext cx="1377609" cy="929957"/>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bIns="10800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AL Lab voor de Publieke Diensten</a:t>
            </a:r>
          </a:p>
        </p:txBody>
      </p:sp>
      <p:sp>
        <p:nvSpPr>
          <p:cNvPr id="57" name="Rechthoek: afgeronde diagonale hoeken 56">
            <a:extLst>
              <a:ext uri="{FF2B5EF4-FFF2-40B4-BE49-F238E27FC236}">
                <a16:creationId xmlns:a16="http://schemas.microsoft.com/office/drawing/2014/main" id="{A2A4F680-B300-C7E0-2D33-0E6E8E2C51D9}"/>
              </a:ext>
            </a:extLst>
          </p:cNvPr>
          <p:cNvSpPr>
            <a:spLocks/>
          </p:cNvSpPr>
          <p:nvPr/>
        </p:nvSpPr>
        <p:spPr>
          <a:xfrm>
            <a:off x="5129409" y="2762160"/>
            <a:ext cx="1377609" cy="929957"/>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bIns="10800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AI Lab </a:t>
            </a:r>
            <a:b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br>
            <a:r>
              <a:rPr kumimoji="0" lang="nl-NL" sz="1100" b="0" i="0" u="none" strike="noStrike" kern="1200" cap="none" spc="0" normalizeH="0" baseline="0" noProof="0" err="1">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for</a:t>
            </a: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 </a:t>
            </a:r>
            <a:r>
              <a:rPr kumimoji="0" lang="nl-NL" sz="1100" b="0" i="0" u="none" strike="noStrike" kern="1200" cap="none" spc="0" normalizeH="0" baseline="0" noProof="0" err="1">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Sustainable</a:t>
            </a: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 Finance</a:t>
            </a:r>
          </a:p>
        </p:txBody>
      </p:sp>
      <p:sp>
        <p:nvSpPr>
          <p:cNvPr id="58" name="Rechthoek: afgeronde diagonale hoeken 57">
            <a:extLst>
              <a:ext uri="{FF2B5EF4-FFF2-40B4-BE49-F238E27FC236}">
                <a16:creationId xmlns:a16="http://schemas.microsoft.com/office/drawing/2014/main" id="{67DDF4CE-7CAB-2A9D-26C4-93D49D4EEA2E}"/>
              </a:ext>
            </a:extLst>
          </p:cNvPr>
          <p:cNvSpPr>
            <a:spLocks/>
          </p:cNvSpPr>
          <p:nvPr/>
        </p:nvSpPr>
        <p:spPr>
          <a:xfrm>
            <a:off x="726582" y="3782117"/>
            <a:ext cx="1377609" cy="929957"/>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bIns="10800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AI </a:t>
            </a:r>
            <a:b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b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&amp; Dierenwelzijn Lab</a:t>
            </a:r>
          </a:p>
        </p:txBody>
      </p:sp>
      <p:sp>
        <p:nvSpPr>
          <p:cNvPr id="59" name="Rechthoek: afgeronde diagonale hoeken 58">
            <a:extLst>
              <a:ext uri="{FF2B5EF4-FFF2-40B4-BE49-F238E27FC236}">
                <a16:creationId xmlns:a16="http://schemas.microsoft.com/office/drawing/2014/main" id="{296A4168-598D-EF10-37B9-FDEC5AAABCFA}"/>
              </a:ext>
            </a:extLst>
          </p:cNvPr>
          <p:cNvSpPr>
            <a:spLocks/>
          </p:cNvSpPr>
          <p:nvPr/>
        </p:nvSpPr>
        <p:spPr>
          <a:xfrm>
            <a:off x="2194191" y="3782117"/>
            <a:ext cx="1377609" cy="929957"/>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bIns="10800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AI-</a:t>
            </a:r>
            <a:r>
              <a:rPr kumimoji="0" lang="nl-NL" sz="1100" b="0" i="0" u="none" strike="noStrike" kern="1200" cap="none" spc="0" normalizeH="0" baseline="0" noProof="0" err="1">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aided</a:t>
            </a: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 Knowledge Discovery Lab</a:t>
            </a:r>
          </a:p>
        </p:txBody>
      </p:sp>
      <p:sp>
        <p:nvSpPr>
          <p:cNvPr id="60" name="Rechthoek: afgeronde diagonale hoeken 59">
            <a:extLst>
              <a:ext uri="{FF2B5EF4-FFF2-40B4-BE49-F238E27FC236}">
                <a16:creationId xmlns:a16="http://schemas.microsoft.com/office/drawing/2014/main" id="{25A88B74-20DA-F3F1-658E-4B104370E622}"/>
              </a:ext>
            </a:extLst>
          </p:cNvPr>
          <p:cNvSpPr>
            <a:spLocks/>
          </p:cNvSpPr>
          <p:nvPr/>
        </p:nvSpPr>
        <p:spPr>
          <a:xfrm>
            <a:off x="3661800" y="3782117"/>
            <a:ext cx="1377609" cy="929957"/>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bIns="10800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AI &amp; Media Lab</a:t>
            </a:r>
          </a:p>
        </p:txBody>
      </p:sp>
      <p:sp>
        <p:nvSpPr>
          <p:cNvPr id="61" name="Rechthoek: afgeronde diagonale hoeken 60">
            <a:extLst>
              <a:ext uri="{FF2B5EF4-FFF2-40B4-BE49-F238E27FC236}">
                <a16:creationId xmlns:a16="http://schemas.microsoft.com/office/drawing/2014/main" id="{0D666F74-77A6-73E8-0261-9ADACE87DA7B}"/>
              </a:ext>
            </a:extLst>
          </p:cNvPr>
          <p:cNvSpPr>
            <a:spLocks/>
          </p:cNvSpPr>
          <p:nvPr/>
        </p:nvSpPr>
        <p:spPr>
          <a:xfrm>
            <a:off x="5129409" y="3782117"/>
            <a:ext cx="1377609" cy="929957"/>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bIns="10800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Ai Lab </a:t>
            </a:r>
            <a:b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br>
            <a:r>
              <a:rPr kumimoji="0" lang="nl-NL" sz="1100" b="0" i="0" u="none" strike="noStrike" kern="1200" cap="none" spc="0" normalizeH="0" baseline="0" noProof="0" err="1">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for</a:t>
            </a: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 </a:t>
            </a:r>
            <a:r>
              <a:rPr kumimoji="0" lang="nl-NL" sz="1100" b="0" i="0" u="none" strike="noStrike" kern="1200" cap="none" spc="0" normalizeH="0" baseline="0" noProof="0" err="1">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Healthy</a:t>
            </a: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 Living</a:t>
            </a:r>
          </a:p>
        </p:txBody>
      </p:sp>
      <p:sp>
        <p:nvSpPr>
          <p:cNvPr id="62" name="Rechthoek: afgeronde diagonale hoeken 61">
            <a:extLst>
              <a:ext uri="{FF2B5EF4-FFF2-40B4-BE49-F238E27FC236}">
                <a16:creationId xmlns:a16="http://schemas.microsoft.com/office/drawing/2014/main" id="{FB2DFA8A-0CDB-8403-AA2D-0DC1E3D6539B}"/>
              </a:ext>
            </a:extLst>
          </p:cNvPr>
          <p:cNvSpPr>
            <a:spLocks/>
          </p:cNvSpPr>
          <p:nvPr/>
        </p:nvSpPr>
        <p:spPr>
          <a:xfrm>
            <a:off x="726582" y="4802074"/>
            <a:ext cx="1377609" cy="929957"/>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bIns="10800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AI4Oversight Lab</a:t>
            </a:r>
          </a:p>
        </p:txBody>
      </p:sp>
      <p:sp>
        <p:nvSpPr>
          <p:cNvPr id="63" name="Rechthoek: afgeronde diagonale hoeken 62">
            <a:extLst>
              <a:ext uri="{FF2B5EF4-FFF2-40B4-BE49-F238E27FC236}">
                <a16:creationId xmlns:a16="http://schemas.microsoft.com/office/drawing/2014/main" id="{341C4CD2-ED37-CE94-E74E-9EFA23B0EEDD}"/>
              </a:ext>
            </a:extLst>
          </p:cNvPr>
          <p:cNvSpPr>
            <a:spLocks/>
          </p:cNvSpPr>
          <p:nvPr/>
        </p:nvSpPr>
        <p:spPr>
          <a:xfrm>
            <a:off x="2194191" y="4802074"/>
            <a:ext cx="1377609" cy="929957"/>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bIns="10800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AI </a:t>
            </a:r>
            <a:b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b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in </a:t>
            </a:r>
            <a:r>
              <a:rPr kumimoji="0" lang="nl-NL" sz="1100" b="0" i="0" u="none" strike="noStrike" kern="1200" cap="none" spc="0" normalizeH="0" baseline="0" noProof="0" err="1">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Education</a:t>
            </a: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 Lab</a:t>
            </a:r>
          </a:p>
        </p:txBody>
      </p:sp>
      <p:sp>
        <p:nvSpPr>
          <p:cNvPr id="1025" name="Rechthoek: afgeronde diagonale hoeken 1024">
            <a:extLst>
              <a:ext uri="{FF2B5EF4-FFF2-40B4-BE49-F238E27FC236}">
                <a16:creationId xmlns:a16="http://schemas.microsoft.com/office/drawing/2014/main" id="{5DD3A582-5263-9DEE-28EF-D277F14A6298}"/>
              </a:ext>
            </a:extLst>
          </p:cNvPr>
          <p:cNvSpPr>
            <a:spLocks/>
          </p:cNvSpPr>
          <p:nvPr/>
        </p:nvSpPr>
        <p:spPr>
          <a:xfrm>
            <a:off x="3661799" y="4802074"/>
            <a:ext cx="1377609" cy="929957"/>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bIns="10800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AI &amp; </a:t>
            </a:r>
            <a:r>
              <a:rPr kumimoji="0" lang="nl-NL" sz="1100" b="0" i="0" u="none" strike="noStrike" kern="1200" cap="none" spc="0" normalizeH="0" baseline="0" noProof="0" err="1">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Sustainabilty</a:t>
            </a:r>
            <a:r>
              <a:rPr kumimoji="0" lang="nl-NL" sz="1100" b="0" i="0" u="none" strike="noStrike" kern="1200" cap="none" spc="0" normalizeH="0" baseline="0" noProof="0">
                <a:ln>
                  <a:noFill/>
                </a:ln>
                <a:solidFill>
                  <a:srgbClr val="004285"/>
                </a:solidFill>
                <a:effectLst/>
                <a:uLnTx/>
                <a:uFillTx/>
                <a:latin typeface="Calibri" panose="020F0502020204030204"/>
                <a:ea typeface="Open Sans SemiBold" panose="020B0706030804020204" pitchFamily="34" charset="0"/>
                <a:cs typeface="Open Sans SemiBold" panose="020B0706030804020204" pitchFamily="34" charset="0"/>
              </a:rPr>
              <a:t> Lab</a:t>
            </a:r>
          </a:p>
        </p:txBody>
      </p:sp>
      <p:cxnSp>
        <p:nvCxnSpPr>
          <p:cNvPr id="1029" name="Verbindingslijn: gebogen 1028">
            <a:extLst>
              <a:ext uri="{FF2B5EF4-FFF2-40B4-BE49-F238E27FC236}">
                <a16:creationId xmlns:a16="http://schemas.microsoft.com/office/drawing/2014/main" id="{31961EFC-396E-4B98-30D5-11614762C96E}"/>
              </a:ext>
            </a:extLst>
          </p:cNvPr>
          <p:cNvCxnSpPr>
            <a:cxnSpLocks/>
            <a:stCxn id="61" idx="0"/>
          </p:cNvCxnSpPr>
          <p:nvPr/>
        </p:nvCxnSpPr>
        <p:spPr>
          <a:xfrm flipV="1">
            <a:off x="6507018" y="3929411"/>
            <a:ext cx="475768" cy="317685"/>
          </a:xfrm>
          <a:prstGeom prst="bentConnector3">
            <a:avLst>
              <a:gd name="adj1" fmla="val 50000"/>
            </a:avLst>
          </a:prstGeom>
          <a:ln>
            <a:solidFill>
              <a:schemeClr val="tx2"/>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sp>
        <p:nvSpPr>
          <p:cNvPr id="1032" name="Rechthoek: afgeronde diagonale hoeken 1031">
            <a:extLst>
              <a:ext uri="{FF2B5EF4-FFF2-40B4-BE49-F238E27FC236}">
                <a16:creationId xmlns:a16="http://schemas.microsoft.com/office/drawing/2014/main" id="{9DF4FD57-CA97-4687-F3A8-C13AA853E319}"/>
              </a:ext>
            </a:extLst>
          </p:cNvPr>
          <p:cNvSpPr/>
          <p:nvPr/>
        </p:nvSpPr>
        <p:spPr>
          <a:xfrm>
            <a:off x="5127033" y="3782117"/>
            <a:ext cx="1377608" cy="929957"/>
          </a:xfrm>
          <a:prstGeom prst="round2Diag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ep 9">
            <a:extLst>
              <a:ext uri="{FF2B5EF4-FFF2-40B4-BE49-F238E27FC236}">
                <a16:creationId xmlns:a16="http://schemas.microsoft.com/office/drawing/2014/main" id="{95FEA64E-DD50-EF50-317D-572C6841301D}"/>
              </a:ext>
            </a:extLst>
          </p:cNvPr>
          <p:cNvGrpSpPr/>
          <p:nvPr/>
        </p:nvGrpSpPr>
        <p:grpSpPr>
          <a:xfrm>
            <a:off x="622821" y="1530350"/>
            <a:ext cx="2202410" cy="718643"/>
            <a:chOff x="622821" y="1530350"/>
            <a:chExt cx="2202410" cy="718643"/>
          </a:xfrm>
        </p:grpSpPr>
        <p:sp>
          <p:nvSpPr>
            <p:cNvPr id="5" name="Vrije vorm: vorm 4">
              <a:extLst>
                <a:ext uri="{FF2B5EF4-FFF2-40B4-BE49-F238E27FC236}">
                  <a16:creationId xmlns:a16="http://schemas.microsoft.com/office/drawing/2014/main" id="{1B12A548-EA8B-163D-A916-478608003112}"/>
                </a:ext>
              </a:extLst>
            </p:cNvPr>
            <p:cNvSpPr/>
            <p:nvPr/>
          </p:nvSpPr>
          <p:spPr>
            <a:xfrm>
              <a:off x="622821" y="1530350"/>
              <a:ext cx="2202410" cy="718643"/>
            </a:xfrm>
            <a:custGeom>
              <a:avLst/>
              <a:gdLst>
                <a:gd name="connsiteX0" fmla="*/ 119776 w 2966720"/>
                <a:gd name="connsiteY0" fmla="*/ 0 h 718643"/>
                <a:gd name="connsiteX1" fmla="*/ 2846944 w 2966720"/>
                <a:gd name="connsiteY1" fmla="*/ 0 h 718643"/>
                <a:gd name="connsiteX2" fmla="*/ 2966720 w 2966720"/>
                <a:gd name="connsiteY2" fmla="*/ 119776 h 718643"/>
                <a:gd name="connsiteX3" fmla="*/ 2966720 w 2966720"/>
                <a:gd name="connsiteY3" fmla="*/ 377106 h 718643"/>
                <a:gd name="connsiteX4" fmla="*/ 2966720 w 2966720"/>
                <a:gd name="connsiteY4" fmla="*/ 598867 h 718643"/>
                <a:gd name="connsiteX5" fmla="*/ 2966720 w 2966720"/>
                <a:gd name="connsiteY5" fmla="*/ 718643 h 718643"/>
                <a:gd name="connsiteX6" fmla="*/ 2846944 w 2966720"/>
                <a:gd name="connsiteY6" fmla="*/ 718643 h 718643"/>
                <a:gd name="connsiteX7" fmla="*/ 2625183 w 2966720"/>
                <a:gd name="connsiteY7" fmla="*/ 718643 h 718643"/>
                <a:gd name="connsiteX8" fmla="*/ 119776 w 2966720"/>
                <a:gd name="connsiteY8" fmla="*/ 718643 h 718643"/>
                <a:gd name="connsiteX9" fmla="*/ 0 w 2966720"/>
                <a:gd name="connsiteY9" fmla="*/ 598867 h 718643"/>
                <a:gd name="connsiteX10" fmla="*/ 0 w 2966720"/>
                <a:gd name="connsiteY10" fmla="*/ 119776 h 718643"/>
                <a:gd name="connsiteX11" fmla="*/ 119776 w 2966720"/>
                <a:gd name="connsiteY11" fmla="*/ 0 h 71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6720" h="718643">
                  <a:moveTo>
                    <a:pt x="119776" y="0"/>
                  </a:moveTo>
                  <a:lnTo>
                    <a:pt x="2846944" y="0"/>
                  </a:lnTo>
                  <a:cubicBezTo>
                    <a:pt x="2913094" y="0"/>
                    <a:pt x="2966720" y="53626"/>
                    <a:pt x="2966720" y="119776"/>
                  </a:cubicBezTo>
                  <a:lnTo>
                    <a:pt x="2966720" y="377106"/>
                  </a:lnTo>
                  <a:lnTo>
                    <a:pt x="2966720" y="598867"/>
                  </a:lnTo>
                  <a:lnTo>
                    <a:pt x="2966720" y="718643"/>
                  </a:lnTo>
                  <a:lnTo>
                    <a:pt x="2846944" y="718643"/>
                  </a:lnTo>
                  <a:lnTo>
                    <a:pt x="2625183" y="718643"/>
                  </a:lnTo>
                  <a:lnTo>
                    <a:pt x="119776" y="718643"/>
                  </a:lnTo>
                  <a:cubicBezTo>
                    <a:pt x="53626" y="718643"/>
                    <a:pt x="0" y="665017"/>
                    <a:pt x="0" y="598867"/>
                  </a:cubicBezTo>
                  <a:lnTo>
                    <a:pt x="0" y="119776"/>
                  </a:lnTo>
                  <a:cubicBezTo>
                    <a:pt x="0" y="53626"/>
                    <a:pt x="53626" y="0"/>
                    <a:pt x="119776" y="0"/>
                  </a:cubicBezTo>
                  <a:close/>
                </a:path>
              </a:pathLst>
            </a:custGeom>
            <a:solidFill>
              <a:schemeClr val="bg1"/>
            </a:solidFill>
            <a:ln>
              <a:solidFill>
                <a:srgbClr val="E6E4E0"/>
              </a:solidFill>
            </a:ln>
          </p:spPr>
          <p:style>
            <a:lnRef idx="2">
              <a:schemeClr val="accent1">
                <a:shade val="15000"/>
              </a:schemeClr>
            </a:lnRef>
            <a:fillRef idx="1">
              <a:schemeClr val="accent1"/>
            </a:fillRef>
            <a:effectRef idx="0">
              <a:schemeClr val="accent1"/>
            </a:effectRef>
            <a:fontRef idx="minor">
              <a:schemeClr val="lt1"/>
            </a:fontRef>
          </p:style>
          <p:txBody>
            <a:bodyPr wrap="square" lIns="900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900" b="0" i="0" u="none" strike="noStrike" kern="1200" cap="none" spc="0" normalizeH="0" baseline="0" noProof="0">
                <a:ln>
                  <a:noFill/>
                </a:ln>
                <a:solidFill>
                  <a:srgbClr val="1191F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026" name="Picture 2" descr="Logo - Huisstijl - Universiteit Utrecht">
              <a:extLst>
                <a:ext uri="{FF2B5EF4-FFF2-40B4-BE49-F238E27FC236}">
                  <a16:creationId xmlns:a16="http://schemas.microsoft.com/office/drawing/2014/main" id="{045AF262-3B1F-1C8E-BE06-C2AB503EAF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1726" y="1692528"/>
              <a:ext cx="1244600" cy="394285"/>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MENU KLIK">
            <a:hlinkClick r:id="" action="ppaction://noaction"/>
            <a:extLst>
              <a:ext uri="{FF2B5EF4-FFF2-40B4-BE49-F238E27FC236}">
                <a16:creationId xmlns:a16="http://schemas.microsoft.com/office/drawing/2014/main" id="{53259185-2B6B-3D2D-C9B7-029FE1EE8FAE}"/>
              </a:ext>
            </a:extLst>
          </p:cNvPr>
          <p:cNvSpPr/>
          <p:nvPr/>
        </p:nvSpPr>
        <p:spPr>
          <a:xfrm>
            <a:off x="485111" y="5947875"/>
            <a:ext cx="1860550" cy="657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355388"/>
      </p:ext>
    </p:extLst>
  </p:cSld>
  <p:clrMapOvr>
    <a:masterClrMapping/>
  </p:clrMapOvr>
  <p:transition spd="slow">
    <p:fade/>
  </p:transition>
</p:sld>
</file>

<file path=ppt/theme/theme1.xml><?xml version="1.0" encoding="utf-8"?>
<a:theme xmlns:a="http://schemas.openxmlformats.org/drawingml/2006/main" name="UMC PowerPoint ENG">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UMC_PowerPoint_ENG_Template.potx" id="{8BD2C18E-2DE2-44CC-8A08-3D413E8572D4}" vid="{10FCD471-8DA0-4AAB-B603-FFEA83A4AC47}"/>
    </a:ext>
  </a:extLst>
</a:theme>
</file>

<file path=docProps/app.xml><?xml version="1.0" encoding="utf-8"?>
<Properties xmlns="http://schemas.openxmlformats.org/officeDocument/2006/extended-properties" xmlns:vt="http://schemas.openxmlformats.org/officeDocument/2006/docPropsVTypes">
  <TotalTime>2</TotalTime>
  <Words>86</Words>
  <Application>Microsoft Macintosh PowerPoint</Application>
  <PresentationFormat>Breedbeeld</PresentationFormat>
  <Paragraphs>20</Paragraphs>
  <Slides>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vt:i4>
      </vt:variant>
    </vt:vector>
  </HeadingPairs>
  <TitlesOfParts>
    <vt:vector size="7" baseType="lpstr">
      <vt:lpstr>Arial</vt:lpstr>
      <vt:lpstr>Calibri</vt:lpstr>
      <vt:lpstr>Open Sans</vt:lpstr>
      <vt:lpstr>Open Sans Semibold</vt:lpstr>
      <vt:lpstr>Open Sans Semibold</vt:lpstr>
      <vt:lpstr>UMC PowerPoint ENG</vt:lpstr>
      <vt:lpstr>Health AI-labs &amp; UU AI labs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Pijl, A.G. (Harry)</dc:creator>
  <cp:lastModifiedBy>Pijl, A.G. (Harry)</cp:lastModifiedBy>
  <cp:revision>2</cp:revision>
  <dcterms:created xsi:type="dcterms:W3CDTF">2025-07-29T12:10:41Z</dcterms:created>
  <dcterms:modified xsi:type="dcterms:W3CDTF">2025-07-29T12:12:58Z</dcterms:modified>
</cp:coreProperties>
</file>